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7" r:id="rId2"/>
    <p:sldId id="370" r:id="rId3"/>
    <p:sldId id="371" r:id="rId4"/>
    <p:sldId id="377" r:id="rId5"/>
    <p:sldId id="372" r:id="rId6"/>
    <p:sldId id="317" r:id="rId7"/>
    <p:sldId id="373" r:id="rId8"/>
    <p:sldId id="318" r:id="rId9"/>
    <p:sldId id="363" r:id="rId10"/>
    <p:sldId id="383" r:id="rId11"/>
    <p:sldId id="302" r:id="rId12"/>
    <p:sldId id="286" r:id="rId13"/>
    <p:sldId id="273" r:id="rId14"/>
    <p:sldId id="289" r:id="rId15"/>
    <p:sldId id="338" r:id="rId16"/>
    <p:sldId id="374" r:id="rId17"/>
    <p:sldId id="319" r:id="rId18"/>
    <p:sldId id="378" r:id="rId19"/>
    <p:sldId id="379" r:id="rId20"/>
    <p:sldId id="375" r:id="rId21"/>
    <p:sldId id="382" r:id="rId22"/>
    <p:sldId id="384" r:id="rId23"/>
    <p:sldId id="381" r:id="rId24"/>
    <p:sldId id="323" r:id="rId25"/>
    <p:sldId id="331" r:id="rId26"/>
    <p:sldId id="336" r:id="rId27"/>
    <p:sldId id="368" r:id="rId28"/>
    <p:sldId id="366" r:id="rId29"/>
    <p:sldId id="361" r:id="rId30"/>
    <p:sldId id="311" r:id="rId31"/>
    <p:sldId id="376" r:id="rId32"/>
    <p:sldId id="310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3810" autoAdjust="0"/>
  </p:normalViewPr>
  <p:slideViewPr>
    <p:cSldViewPr snapToGrid="0" showGuides="1">
      <p:cViewPr varScale="1">
        <p:scale>
          <a:sx n="69" d="100"/>
          <a:sy n="69" d="100"/>
        </p:scale>
        <p:origin x="780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24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187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AAC74A-664E-43D3-859E-B35855730D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10C658-31F9-4A67-8267-E3463B262A3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AD794A-17F4-48F7-A14F-39DCAE091952}" type="datetimeFigureOut">
              <a:rPr lang="en-US" smtClean="0"/>
              <a:t>1/31/2023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7BBBF1-3A7A-4F4B-8592-578ABE65B71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2F046-B531-4374-9A89-AC21BCA06E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2DFAA7-D3C3-4D01-9299-453E25D16D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5273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4C6A87-CC60-415C-BFEE-13D1CAD6861A}" type="datetimeFigureOut">
              <a:rPr lang="en-US" smtClean="0"/>
              <a:t>1/31/2023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C51814-3B91-4036-94D2-3977634EE2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625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4481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4A5F51-C7E6-44CC-ADF3-1C83AA35D0DC}"/>
              </a:ext>
            </a:extLst>
          </p:cNvPr>
          <p:cNvSpPr/>
          <p:nvPr userDrawn="1"/>
        </p:nvSpPr>
        <p:spPr>
          <a:xfrm>
            <a:off x="0" y="4448175"/>
            <a:ext cx="12192000" cy="240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4551363"/>
            <a:ext cx="11520488" cy="1176337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475" y="5830888"/>
            <a:ext cx="11520488" cy="5508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810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476250"/>
            <a:ext cx="5165724" cy="2557463"/>
          </a:xfrm>
        </p:spPr>
        <p:txBody>
          <a:bodyPr anchor="ctr"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76250"/>
            <a:ext cx="5795963" cy="25574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6" y="3233941"/>
            <a:ext cx="11520486" cy="2966833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4979D5-6F1E-40A2-9A8E-8C5AE1AA3B62}"/>
              </a:ext>
            </a:extLst>
          </p:cNvPr>
          <p:cNvSpPr/>
          <p:nvPr userDrawn="1"/>
        </p:nvSpPr>
        <p:spPr>
          <a:xfrm>
            <a:off x="0" y="476250"/>
            <a:ext cx="165100" cy="25574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79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4979D5-6F1E-40A2-9A8E-8C5AE1AA3B62}"/>
              </a:ext>
            </a:extLst>
          </p:cNvPr>
          <p:cNvSpPr/>
          <p:nvPr userDrawn="1"/>
        </p:nvSpPr>
        <p:spPr>
          <a:xfrm>
            <a:off x="0" y="0"/>
            <a:ext cx="513805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9197" y="1296176"/>
            <a:ext cx="5272764" cy="1551573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9198" y="3073967"/>
            <a:ext cx="5272764" cy="25574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17601" y="1016000"/>
            <a:ext cx="5138058" cy="49784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06EB3B-6A54-45E7-B23D-F9515CC15D12}"/>
              </a:ext>
            </a:extLst>
          </p:cNvPr>
          <p:cNvSpPr/>
          <p:nvPr userDrawn="1"/>
        </p:nvSpPr>
        <p:spPr>
          <a:xfrm>
            <a:off x="0" y="5994400"/>
            <a:ext cx="4093029" cy="863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110354-15BA-4B22-B7CF-3D5BFA5C722D}"/>
              </a:ext>
            </a:extLst>
          </p:cNvPr>
          <p:cNvSpPr/>
          <p:nvPr userDrawn="1"/>
        </p:nvSpPr>
        <p:spPr>
          <a:xfrm>
            <a:off x="2162630" y="873210"/>
            <a:ext cx="4093029" cy="1385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357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783831"/>
            <a:ext cx="3111954" cy="3290338"/>
          </a:xfrm>
        </p:spPr>
        <p:txBody>
          <a:bodyPr anchor="ctr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9370" y="1783832"/>
            <a:ext cx="4402592" cy="3290338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72114" y="0"/>
            <a:ext cx="3628571" cy="68580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16C293-C1E0-4EA5-BDE5-D226D72FC08B}"/>
              </a:ext>
            </a:extLst>
          </p:cNvPr>
          <p:cNvSpPr/>
          <p:nvPr userDrawn="1"/>
        </p:nvSpPr>
        <p:spPr>
          <a:xfrm>
            <a:off x="371475" y="5297714"/>
            <a:ext cx="3111954" cy="156028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770C08-8FFF-4293-8E7D-DBFEE4E3E443}"/>
              </a:ext>
            </a:extLst>
          </p:cNvPr>
          <p:cNvSpPr/>
          <p:nvPr userDrawn="1"/>
        </p:nvSpPr>
        <p:spPr>
          <a:xfrm>
            <a:off x="7489370" y="0"/>
            <a:ext cx="4402593" cy="15602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620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93C6CC-9D8D-4981-8106-72C617756BD8}"/>
              </a:ext>
            </a:extLst>
          </p:cNvPr>
          <p:cNvSpPr/>
          <p:nvPr userDrawn="1"/>
        </p:nvSpPr>
        <p:spPr>
          <a:xfrm>
            <a:off x="0" y="1389743"/>
            <a:ext cx="12192000" cy="40785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331584"/>
            <a:ext cx="10515600" cy="1500187"/>
          </a:xfrm>
        </p:spPr>
        <p:txBody>
          <a:bodyPr anchor="ctr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F2E6F7-3BE5-4484-A73E-3EFDB7348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68071"/>
            <a:ext cx="10515600" cy="805542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9AEFA0-9379-4E32-9D66-976465036916}"/>
              </a:ext>
            </a:extLst>
          </p:cNvPr>
          <p:cNvSpPr/>
          <p:nvPr userDrawn="1"/>
        </p:nvSpPr>
        <p:spPr>
          <a:xfrm>
            <a:off x="371475" y="580571"/>
            <a:ext cx="1573439" cy="15001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FFB43B-30D9-4055-B912-4E3C85B03657}"/>
              </a:ext>
            </a:extLst>
          </p:cNvPr>
          <p:cNvSpPr/>
          <p:nvPr userDrawn="1"/>
        </p:nvSpPr>
        <p:spPr>
          <a:xfrm>
            <a:off x="7097486" y="5105274"/>
            <a:ext cx="4794477" cy="7259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814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93C6CC-9D8D-4981-8106-72C617756BD8}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391EAACA-1322-4E60-917E-C7408F539D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6" y="260350"/>
            <a:ext cx="11520488" cy="6009821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750" y="3957831"/>
            <a:ext cx="9620250" cy="1500187"/>
          </a:xfrm>
        </p:spPr>
        <p:txBody>
          <a:bodyPr anchor="ctr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3296215-27AE-462B-9127-E1C932633896}"/>
              </a:ext>
            </a:extLst>
          </p:cNvPr>
          <p:cNvSpPr/>
          <p:nvPr userDrawn="1"/>
        </p:nvSpPr>
        <p:spPr>
          <a:xfrm>
            <a:off x="1093471" y="3843394"/>
            <a:ext cx="1722120" cy="1729060"/>
          </a:xfrm>
          <a:custGeom>
            <a:avLst/>
            <a:gdLst>
              <a:gd name="connsiteX0" fmla="*/ 0 w 2730500"/>
              <a:gd name="connsiteY0" fmla="*/ 0 h 2730500"/>
              <a:gd name="connsiteX1" fmla="*/ 2730500 w 2730500"/>
              <a:gd name="connsiteY1" fmla="*/ 0 h 2730500"/>
              <a:gd name="connsiteX2" fmla="*/ 2730500 w 2730500"/>
              <a:gd name="connsiteY2" fmla="*/ 672834 h 2730500"/>
              <a:gd name="connsiteX3" fmla="*/ 2606675 w 2730500"/>
              <a:gd name="connsiteY3" fmla="*/ 672834 h 2730500"/>
              <a:gd name="connsiteX4" fmla="*/ 2606675 w 2730500"/>
              <a:gd name="connsiteY4" fmla="*/ 116870 h 2730500"/>
              <a:gd name="connsiteX5" fmla="*/ 123826 w 2730500"/>
              <a:gd name="connsiteY5" fmla="*/ 116870 h 2730500"/>
              <a:gd name="connsiteX6" fmla="*/ 123826 w 2730500"/>
              <a:gd name="connsiteY6" fmla="*/ 2613630 h 2730500"/>
              <a:gd name="connsiteX7" fmla="*/ 2606675 w 2730500"/>
              <a:gd name="connsiteY7" fmla="*/ 2613630 h 2730500"/>
              <a:gd name="connsiteX8" fmla="*/ 2606675 w 2730500"/>
              <a:gd name="connsiteY8" fmla="*/ 2066205 h 2730500"/>
              <a:gd name="connsiteX9" fmla="*/ 2730500 w 2730500"/>
              <a:gd name="connsiteY9" fmla="*/ 2066205 h 2730500"/>
              <a:gd name="connsiteX10" fmla="*/ 2730500 w 2730500"/>
              <a:gd name="connsiteY10" fmla="*/ 2730500 h 2730500"/>
              <a:gd name="connsiteX11" fmla="*/ 0 w 2730500"/>
              <a:gd name="connsiteY11" fmla="*/ 2730500 h 273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30500" h="2730500">
                <a:moveTo>
                  <a:pt x="0" y="0"/>
                </a:moveTo>
                <a:lnTo>
                  <a:pt x="2730500" y="0"/>
                </a:lnTo>
                <a:lnTo>
                  <a:pt x="2730500" y="672834"/>
                </a:lnTo>
                <a:lnTo>
                  <a:pt x="2606675" y="672834"/>
                </a:lnTo>
                <a:lnTo>
                  <a:pt x="2606675" y="116870"/>
                </a:lnTo>
                <a:lnTo>
                  <a:pt x="123826" y="116870"/>
                </a:lnTo>
                <a:lnTo>
                  <a:pt x="123826" y="2613630"/>
                </a:lnTo>
                <a:lnTo>
                  <a:pt x="2606675" y="2613630"/>
                </a:lnTo>
                <a:lnTo>
                  <a:pt x="2606675" y="2066205"/>
                </a:lnTo>
                <a:lnTo>
                  <a:pt x="2730500" y="2066205"/>
                </a:lnTo>
                <a:lnTo>
                  <a:pt x="2730500" y="2730500"/>
                </a:lnTo>
                <a:lnTo>
                  <a:pt x="0" y="27305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7479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2DB7CFEB-6952-4BC3-B9E0-0C382490F9E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00675" y="260350"/>
            <a:ext cx="6499502" cy="5940425"/>
          </a:xfrm>
          <a:custGeom>
            <a:avLst/>
            <a:gdLst>
              <a:gd name="connsiteX0" fmla="*/ 4432576 w 6499502"/>
              <a:gd name="connsiteY0" fmla="*/ 4057650 h 5940425"/>
              <a:gd name="connsiteX1" fmla="*/ 6499502 w 6499502"/>
              <a:gd name="connsiteY1" fmla="*/ 4057650 h 5940425"/>
              <a:gd name="connsiteX2" fmla="*/ 6499502 w 6499502"/>
              <a:gd name="connsiteY2" fmla="*/ 5940425 h 5940425"/>
              <a:gd name="connsiteX3" fmla="*/ 4432576 w 6499502"/>
              <a:gd name="connsiteY3" fmla="*/ 5940425 h 5940425"/>
              <a:gd name="connsiteX4" fmla="*/ 2216288 w 6499502"/>
              <a:gd name="connsiteY4" fmla="*/ 4057650 h 5940425"/>
              <a:gd name="connsiteX5" fmla="*/ 4283214 w 6499502"/>
              <a:gd name="connsiteY5" fmla="*/ 4057650 h 5940425"/>
              <a:gd name="connsiteX6" fmla="*/ 4283214 w 6499502"/>
              <a:gd name="connsiteY6" fmla="*/ 5940425 h 5940425"/>
              <a:gd name="connsiteX7" fmla="*/ 2216288 w 6499502"/>
              <a:gd name="connsiteY7" fmla="*/ 5940425 h 5940425"/>
              <a:gd name="connsiteX8" fmla="*/ 0 w 6499502"/>
              <a:gd name="connsiteY8" fmla="*/ 4057650 h 5940425"/>
              <a:gd name="connsiteX9" fmla="*/ 2066926 w 6499502"/>
              <a:gd name="connsiteY9" fmla="*/ 4057650 h 5940425"/>
              <a:gd name="connsiteX10" fmla="*/ 2066926 w 6499502"/>
              <a:gd name="connsiteY10" fmla="*/ 5940425 h 5940425"/>
              <a:gd name="connsiteX11" fmla="*/ 0 w 6499502"/>
              <a:gd name="connsiteY11" fmla="*/ 5940425 h 5940425"/>
              <a:gd name="connsiteX12" fmla="*/ 4432576 w 6499502"/>
              <a:gd name="connsiteY12" fmla="*/ 2028825 h 5940425"/>
              <a:gd name="connsiteX13" fmla="*/ 6499502 w 6499502"/>
              <a:gd name="connsiteY13" fmla="*/ 2028825 h 5940425"/>
              <a:gd name="connsiteX14" fmla="*/ 6499502 w 6499502"/>
              <a:gd name="connsiteY14" fmla="*/ 3911600 h 5940425"/>
              <a:gd name="connsiteX15" fmla="*/ 4432576 w 6499502"/>
              <a:gd name="connsiteY15" fmla="*/ 3911600 h 5940425"/>
              <a:gd name="connsiteX16" fmla="*/ 2216288 w 6499502"/>
              <a:gd name="connsiteY16" fmla="*/ 2028825 h 5940425"/>
              <a:gd name="connsiteX17" fmla="*/ 4283214 w 6499502"/>
              <a:gd name="connsiteY17" fmla="*/ 2028825 h 5940425"/>
              <a:gd name="connsiteX18" fmla="*/ 4283214 w 6499502"/>
              <a:gd name="connsiteY18" fmla="*/ 3911600 h 5940425"/>
              <a:gd name="connsiteX19" fmla="*/ 2216288 w 6499502"/>
              <a:gd name="connsiteY19" fmla="*/ 3911600 h 5940425"/>
              <a:gd name="connsiteX20" fmla="*/ 0 w 6499502"/>
              <a:gd name="connsiteY20" fmla="*/ 2028825 h 5940425"/>
              <a:gd name="connsiteX21" fmla="*/ 2066926 w 6499502"/>
              <a:gd name="connsiteY21" fmla="*/ 2028825 h 5940425"/>
              <a:gd name="connsiteX22" fmla="*/ 2066926 w 6499502"/>
              <a:gd name="connsiteY22" fmla="*/ 3911600 h 5940425"/>
              <a:gd name="connsiteX23" fmla="*/ 0 w 6499502"/>
              <a:gd name="connsiteY23" fmla="*/ 3911600 h 5940425"/>
              <a:gd name="connsiteX24" fmla="*/ 4432576 w 6499502"/>
              <a:gd name="connsiteY24" fmla="*/ 0 h 5940425"/>
              <a:gd name="connsiteX25" fmla="*/ 6499502 w 6499502"/>
              <a:gd name="connsiteY25" fmla="*/ 0 h 5940425"/>
              <a:gd name="connsiteX26" fmla="*/ 6499502 w 6499502"/>
              <a:gd name="connsiteY26" fmla="*/ 1882775 h 5940425"/>
              <a:gd name="connsiteX27" fmla="*/ 4432576 w 6499502"/>
              <a:gd name="connsiteY27" fmla="*/ 1882775 h 5940425"/>
              <a:gd name="connsiteX28" fmla="*/ 2216288 w 6499502"/>
              <a:gd name="connsiteY28" fmla="*/ 0 h 5940425"/>
              <a:gd name="connsiteX29" fmla="*/ 4283214 w 6499502"/>
              <a:gd name="connsiteY29" fmla="*/ 0 h 5940425"/>
              <a:gd name="connsiteX30" fmla="*/ 4283214 w 6499502"/>
              <a:gd name="connsiteY30" fmla="*/ 1882775 h 5940425"/>
              <a:gd name="connsiteX31" fmla="*/ 2216288 w 6499502"/>
              <a:gd name="connsiteY31" fmla="*/ 1882775 h 5940425"/>
              <a:gd name="connsiteX32" fmla="*/ 0 w 6499502"/>
              <a:gd name="connsiteY32" fmla="*/ 0 h 5940425"/>
              <a:gd name="connsiteX33" fmla="*/ 2066926 w 6499502"/>
              <a:gd name="connsiteY33" fmla="*/ 0 h 5940425"/>
              <a:gd name="connsiteX34" fmla="*/ 2066926 w 6499502"/>
              <a:gd name="connsiteY34" fmla="*/ 1882775 h 5940425"/>
              <a:gd name="connsiteX35" fmla="*/ 0 w 6499502"/>
              <a:gd name="connsiteY35" fmla="*/ 1882775 h 594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499502" h="5940425">
                <a:moveTo>
                  <a:pt x="4432576" y="4057650"/>
                </a:moveTo>
                <a:lnTo>
                  <a:pt x="6499502" y="4057650"/>
                </a:lnTo>
                <a:lnTo>
                  <a:pt x="6499502" y="5940425"/>
                </a:lnTo>
                <a:lnTo>
                  <a:pt x="4432576" y="5940425"/>
                </a:lnTo>
                <a:close/>
                <a:moveTo>
                  <a:pt x="2216288" y="4057650"/>
                </a:moveTo>
                <a:lnTo>
                  <a:pt x="4283214" y="4057650"/>
                </a:lnTo>
                <a:lnTo>
                  <a:pt x="4283214" y="5940425"/>
                </a:lnTo>
                <a:lnTo>
                  <a:pt x="2216288" y="5940425"/>
                </a:lnTo>
                <a:close/>
                <a:moveTo>
                  <a:pt x="0" y="4057650"/>
                </a:moveTo>
                <a:lnTo>
                  <a:pt x="2066926" y="4057650"/>
                </a:lnTo>
                <a:lnTo>
                  <a:pt x="2066926" y="5940425"/>
                </a:lnTo>
                <a:lnTo>
                  <a:pt x="0" y="5940425"/>
                </a:lnTo>
                <a:close/>
                <a:moveTo>
                  <a:pt x="4432576" y="2028825"/>
                </a:moveTo>
                <a:lnTo>
                  <a:pt x="6499502" y="2028825"/>
                </a:lnTo>
                <a:lnTo>
                  <a:pt x="6499502" y="3911600"/>
                </a:lnTo>
                <a:lnTo>
                  <a:pt x="4432576" y="3911600"/>
                </a:lnTo>
                <a:close/>
                <a:moveTo>
                  <a:pt x="2216288" y="2028825"/>
                </a:moveTo>
                <a:lnTo>
                  <a:pt x="4283214" y="2028825"/>
                </a:lnTo>
                <a:lnTo>
                  <a:pt x="4283214" y="3911600"/>
                </a:lnTo>
                <a:lnTo>
                  <a:pt x="2216288" y="3911600"/>
                </a:lnTo>
                <a:close/>
                <a:moveTo>
                  <a:pt x="0" y="2028825"/>
                </a:moveTo>
                <a:lnTo>
                  <a:pt x="2066926" y="2028825"/>
                </a:lnTo>
                <a:lnTo>
                  <a:pt x="2066926" y="3911600"/>
                </a:lnTo>
                <a:lnTo>
                  <a:pt x="0" y="3911600"/>
                </a:lnTo>
                <a:close/>
                <a:moveTo>
                  <a:pt x="4432576" y="0"/>
                </a:moveTo>
                <a:lnTo>
                  <a:pt x="6499502" y="0"/>
                </a:lnTo>
                <a:lnTo>
                  <a:pt x="6499502" y="1882775"/>
                </a:lnTo>
                <a:lnTo>
                  <a:pt x="4432576" y="1882775"/>
                </a:lnTo>
                <a:close/>
                <a:moveTo>
                  <a:pt x="2216288" y="0"/>
                </a:moveTo>
                <a:lnTo>
                  <a:pt x="4283214" y="0"/>
                </a:lnTo>
                <a:lnTo>
                  <a:pt x="4283214" y="1882775"/>
                </a:lnTo>
                <a:lnTo>
                  <a:pt x="2216288" y="1882775"/>
                </a:lnTo>
                <a:close/>
                <a:moveTo>
                  <a:pt x="0" y="0"/>
                </a:moveTo>
                <a:lnTo>
                  <a:pt x="2066926" y="0"/>
                </a:lnTo>
                <a:lnTo>
                  <a:pt x="2066926" y="1882775"/>
                </a:lnTo>
                <a:lnTo>
                  <a:pt x="0" y="188277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596928"/>
            <a:ext cx="4810125" cy="3267268"/>
          </a:xfrm>
        </p:spPr>
        <p:txBody>
          <a:bodyPr anchor="ctr"/>
          <a:lstStyle>
            <a:lvl1pPr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3E3CFC-9652-4E07-82D7-0EC3304CAA1F}"/>
              </a:ext>
            </a:extLst>
          </p:cNvPr>
          <p:cNvSpPr/>
          <p:nvPr userDrawn="1"/>
        </p:nvSpPr>
        <p:spPr>
          <a:xfrm>
            <a:off x="3933498" y="4952673"/>
            <a:ext cx="1248102" cy="12481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6B43515-5C7A-4125-B76D-8A24D2BBE5EC}"/>
              </a:ext>
            </a:extLst>
          </p:cNvPr>
          <p:cNvSpPr/>
          <p:nvPr userDrawn="1"/>
        </p:nvSpPr>
        <p:spPr>
          <a:xfrm>
            <a:off x="371475" y="1011911"/>
            <a:ext cx="496540" cy="4965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9A713B-4176-4C86-9E87-4ADBD6F444FB}"/>
              </a:ext>
            </a:extLst>
          </p:cNvPr>
          <p:cNvSpPr/>
          <p:nvPr userDrawn="1"/>
        </p:nvSpPr>
        <p:spPr>
          <a:xfrm>
            <a:off x="620587" y="671713"/>
            <a:ext cx="247428" cy="2474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62233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917949"/>
            <a:ext cx="6915150" cy="2268337"/>
          </a:xfrm>
        </p:spPr>
        <p:txBody>
          <a:bodyPr anchor="ctr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3E3CFC-9652-4E07-82D7-0EC3304CAA1F}"/>
              </a:ext>
            </a:extLst>
          </p:cNvPr>
          <p:cNvSpPr/>
          <p:nvPr userDrawn="1"/>
        </p:nvSpPr>
        <p:spPr>
          <a:xfrm>
            <a:off x="5222179" y="2327274"/>
            <a:ext cx="2176462" cy="15112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FA0623C-0B34-4074-8AA0-6428A5AF07A3}"/>
              </a:ext>
            </a:extLst>
          </p:cNvPr>
          <p:cNvSpPr/>
          <p:nvPr userDrawn="1"/>
        </p:nvSpPr>
        <p:spPr>
          <a:xfrm>
            <a:off x="7468839" y="3917949"/>
            <a:ext cx="2176462" cy="228282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B5D335A5-A601-4D8A-AEF5-F34792FF565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71474" y="260351"/>
            <a:ext cx="11520489" cy="5940424"/>
          </a:xfrm>
          <a:custGeom>
            <a:avLst/>
            <a:gdLst>
              <a:gd name="connsiteX0" fmla="*/ 9344026 w 11520489"/>
              <a:gd name="connsiteY0" fmla="*/ 3657598 h 5940424"/>
              <a:gd name="connsiteX1" fmla="*/ 11520489 w 11520489"/>
              <a:gd name="connsiteY1" fmla="*/ 3657598 h 5940424"/>
              <a:gd name="connsiteX2" fmla="*/ 11520489 w 11520489"/>
              <a:gd name="connsiteY2" fmla="*/ 5940424 h 5940424"/>
              <a:gd name="connsiteX3" fmla="*/ 9344026 w 11520489"/>
              <a:gd name="connsiteY3" fmla="*/ 5940424 h 5940424"/>
              <a:gd name="connsiteX4" fmla="*/ 9344026 w 11520489"/>
              <a:gd name="connsiteY4" fmla="*/ 2066924 h 5940424"/>
              <a:gd name="connsiteX5" fmla="*/ 11520489 w 11520489"/>
              <a:gd name="connsiteY5" fmla="*/ 2066924 h 5940424"/>
              <a:gd name="connsiteX6" fmla="*/ 11520489 w 11520489"/>
              <a:gd name="connsiteY6" fmla="*/ 3578224 h 5940424"/>
              <a:gd name="connsiteX7" fmla="*/ 9344026 w 11520489"/>
              <a:gd name="connsiteY7" fmla="*/ 3578224 h 5940424"/>
              <a:gd name="connsiteX8" fmla="*/ 7097365 w 11520489"/>
              <a:gd name="connsiteY8" fmla="*/ 2066924 h 5940424"/>
              <a:gd name="connsiteX9" fmla="*/ 9273828 w 11520489"/>
              <a:gd name="connsiteY9" fmla="*/ 2066924 h 5940424"/>
              <a:gd name="connsiteX10" fmla="*/ 9273828 w 11520489"/>
              <a:gd name="connsiteY10" fmla="*/ 3578224 h 5940424"/>
              <a:gd name="connsiteX11" fmla="*/ 7097365 w 11520489"/>
              <a:gd name="connsiteY11" fmla="*/ 3578224 h 5940424"/>
              <a:gd name="connsiteX12" fmla="*/ 2604044 w 11520489"/>
              <a:gd name="connsiteY12" fmla="*/ 2066923 h 5940424"/>
              <a:gd name="connsiteX13" fmla="*/ 4780506 w 11520489"/>
              <a:gd name="connsiteY13" fmla="*/ 2066923 h 5940424"/>
              <a:gd name="connsiteX14" fmla="*/ 4780506 w 11520489"/>
              <a:gd name="connsiteY14" fmla="*/ 3578222 h 5940424"/>
              <a:gd name="connsiteX15" fmla="*/ 2604044 w 11520489"/>
              <a:gd name="connsiteY15" fmla="*/ 3578222 h 5940424"/>
              <a:gd name="connsiteX16" fmla="*/ 0 w 11520489"/>
              <a:gd name="connsiteY16" fmla="*/ 2066923 h 5940424"/>
              <a:gd name="connsiteX17" fmla="*/ 2533843 w 11520489"/>
              <a:gd name="connsiteY17" fmla="*/ 2066923 h 5940424"/>
              <a:gd name="connsiteX18" fmla="*/ 2533843 w 11520489"/>
              <a:gd name="connsiteY18" fmla="*/ 3578222 h 5940424"/>
              <a:gd name="connsiteX19" fmla="*/ 0 w 11520489"/>
              <a:gd name="connsiteY19" fmla="*/ 3578222 h 5940424"/>
              <a:gd name="connsiteX20" fmla="*/ 2604046 w 11520489"/>
              <a:gd name="connsiteY20" fmla="*/ 0 h 5940424"/>
              <a:gd name="connsiteX21" fmla="*/ 4780509 w 11520489"/>
              <a:gd name="connsiteY21" fmla="*/ 0 h 5940424"/>
              <a:gd name="connsiteX22" fmla="*/ 4780509 w 11520489"/>
              <a:gd name="connsiteY22" fmla="*/ 1987550 h 5940424"/>
              <a:gd name="connsiteX23" fmla="*/ 2604046 w 11520489"/>
              <a:gd name="connsiteY23" fmla="*/ 1987550 h 5940424"/>
              <a:gd name="connsiteX24" fmla="*/ 2 w 11520489"/>
              <a:gd name="connsiteY24" fmla="*/ 0 h 5940424"/>
              <a:gd name="connsiteX25" fmla="*/ 2533845 w 11520489"/>
              <a:gd name="connsiteY25" fmla="*/ 0 h 5940424"/>
              <a:gd name="connsiteX26" fmla="*/ 2533845 w 11520489"/>
              <a:gd name="connsiteY26" fmla="*/ 1987550 h 5940424"/>
              <a:gd name="connsiteX27" fmla="*/ 2 w 11520489"/>
              <a:gd name="connsiteY27" fmla="*/ 1987550 h 5940424"/>
              <a:gd name="connsiteX28" fmla="*/ 7097365 w 11520489"/>
              <a:gd name="connsiteY28" fmla="*/ 0 h 5940424"/>
              <a:gd name="connsiteX29" fmla="*/ 9273828 w 11520489"/>
              <a:gd name="connsiteY29" fmla="*/ 0 h 5940424"/>
              <a:gd name="connsiteX30" fmla="*/ 9273828 w 11520489"/>
              <a:gd name="connsiteY30" fmla="*/ 1987550 h 5940424"/>
              <a:gd name="connsiteX31" fmla="*/ 7097365 w 11520489"/>
              <a:gd name="connsiteY31" fmla="*/ 1987550 h 5940424"/>
              <a:gd name="connsiteX32" fmla="*/ 4850705 w 11520489"/>
              <a:gd name="connsiteY32" fmla="*/ 0 h 5940424"/>
              <a:gd name="connsiteX33" fmla="*/ 7027168 w 11520489"/>
              <a:gd name="connsiteY33" fmla="*/ 0 h 5940424"/>
              <a:gd name="connsiteX34" fmla="*/ 7027168 w 11520489"/>
              <a:gd name="connsiteY34" fmla="*/ 1987550 h 5940424"/>
              <a:gd name="connsiteX35" fmla="*/ 4850705 w 11520489"/>
              <a:gd name="connsiteY35" fmla="*/ 1987550 h 5940424"/>
              <a:gd name="connsiteX36" fmla="*/ 9344025 w 11520489"/>
              <a:gd name="connsiteY36" fmla="*/ 0 h 5940424"/>
              <a:gd name="connsiteX37" fmla="*/ 11520488 w 11520489"/>
              <a:gd name="connsiteY37" fmla="*/ 0 h 5940424"/>
              <a:gd name="connsiteX38" fmla="*/ 11520488 w 11520489"/>
              <a:gd name="connsiteY38" fmla="*/ 1987550 h 5940424"/>
              <a:gd name="connsiteX39" fmla="*/ 9344025 w 11520489"/>
              <a:gd name="connsiteY39" fmla="*/ 1987550 h 5940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1520489" h="5940424">
                <a:moveTo>
                  <a:pt x="9344026" y="3657598"/>
                </a:moveTo>
                <a:lnTo>
                  <a:pt x="11520489" y="3657598"/>
                </a:lnTo>
                <a:lnTo>
                  <a:pt x="11520489" y="5940424"/>
                </a:lnTo>
                <a:lnTo>
                  <a:pt x="9344026" y="5940424"/>
                </a:lnTo>
                <a:close/>
                <a:moveTo>
                  <a:pt x="9344026" y="2066924"/>
                </a:moveTo>
                <a:lnTo>
                  <a:pt x="11520489" y="2066924"/>
                </a:lnTo>
                <a:lnTo>
                  <a:pt x="11520489" y="3578224"/>
                </a:lnTo>
                <a:lnTo>
                  <a:pt x="9344026" y="3578224"/>
                </a:lnTo>
                <a:close/>
                <a:moveTo>
                  <a:pt x="7097365" y="2066924"/>
                </a:moveTo>
                <a:lnTo>
                  <a:pt x="9273828" y="2066924"/>
                </a:lnTo>
                <a:lnTo>
                  <a:pt x="9273828" y="3578224"/>
                </a:lnTo>
                <a:lnTo>
                  <a:pt x="7097365" y="3578224"/>
                </a:lnTo>
                <a:close/>
                <a:moveTo>
                  <a:pt x="2604044" y="2066923"/>
                </a:moveTo>
                <a:lnTo>
                  <a:pt x="4780506" y="2066923"/>
                </a:lnTo>
                <a:lnTo>
                  <a:pt x="4780506" y="3578222"/>
                </a:lnTo>
                <a:lnTo>
                  <a:pt x="2604044" y="3578222"/>
                </a:lnTo>
                <a:close/>
                <a:moveTo>
                  <a:pt x="0" y="2066923"/>
                </a:moveTo>
                <a:lnTo>
                  <a:pt x="2533843" y="2066923"/>
                </a:lnTo>
                <a:lnTo>
                  <a:pt x="2533843" y="3578222"/>
                </a:lnTo>
                <a:lnTo>
                  <a:pt x="0" y="3578222"/>
                </a:lnTo>
                <a:close/>
                <a:moveTo>
                  <a:pt x="2604046" y="0"/>
                </a:moveTo>
                <a:lnTo>
                  <a:pt x="4780509" y="0"/>
                </a:lnTo>
                <a:lnTo>
                  <a:pt x="4780509" y="1987550"/>
                </a:lnTo>
                <a:lnTo>
                  <a:pt x="2604046" y="1987550"/>
                </a:lnTo>
                <a:close/>
                <a:moveTo>
                  <a:pt x="2" y="0"/>
                </a:moveTo>
                <a:lnTo>
                  <a:pt x="2533845" y="0"/>
                </a:lnTo>
                <a:lnTo>
                  <a:pt x="2533845" y="1987550"/>
                </a:lnTo>
                <a:lnTo>
                  <a:pt x="2" y="1987550"/>
                </a:lnTo>
                <a:close/>
                <a:moveTo>
                  <a:pt x="7097365" y="0"/>
                </a:moveTo>
                <a:lnTo>
                  <a:pt x="9273828" y="0"/>
                </a:lnTo>
                <a:lnTo>
                  <a:pt x="9273828" y="1987550"/>
                </a:lnTo>
                <a:lnTo>
                  <a:pt x="7097365" y="1987550"/>
                </a:lnTo>
                <a:close/>
                <a:moveTo>
                  <a:pt x="4850705" y="0"/>
                </a:moveTo>
                <a:lnTo>
                  <a:pt x="7027168" y="0"/>
                </a:lnTo>
                <a:lnTo>
                  <a:pt x="7027168" y="1987550"/>
                </a:lnTo>
                <a:lnTo>
                  <a:pt x="4850705" y="1987550"/>
                </a:lnTo>
                <a:close/>
                <a:moveTo>
                  <a:pt x="9344025" y="0"/>
                </a:moveTo>
                <a:lnTo>
                  <a:pt x="11520488" y="0"/>
                </a:lnTo>
                <a:lnTo>
                  <a:pt x="11520488" y="1987550"/>
                </a:lnTo>
                <a:lnTo>
                  <a:pt x="9344025" y="19875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83340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4406207"/>
            <a:ext cx="10439400" cy="1175444"/>
          </a:xfrm>
        </p:spPr>
        <p:txBody>
          <a:bodyPr anchor="ctr"/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3E3CFC-9652-4E07-82D7-0EC3304CAA1F}"/>
              </a:ext>
            </a:extLst>
          </p:cNvPr>
          <p:cNvSpPr/>
          <p:nvPr userDrawn="1"/>
        </p:nvSpPr>
        <p:spPr>
          <a:xfrm>
            <a:off x="0" y="0"/>
            <a:ext cx="12191999" cy="28479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230D70C6-13FD-45D4-8FB6-26C56B8FF2D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6" y="260350"/>
            <a:ext cx="11520488" cy="365759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0ED78A-2A17-41C4-9030-D406C56DDF4A}"/>
              </a:ext>
            </a:extLst>
          </p:cNvPr>
          <p:cNvSpPr/>
          <p:nvPr userDrawn="1"/>
        </p:nvSpPr>
        <p:spPr>
          <a:xfrm>
            <a:off x="5795961" y="3914082"/>
            <a:ext cx="600075" cy="2918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544582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A6C789F-805A-4494-8430-C63414191AC2}"/>
              </a:ext>
            </a:extLst>
          </p:cNvPr>
          <p:cNvSpPr/>
          <p:nvPr userDrawn="1"/>
        </p:nvSpPr>
        <p:spPr>
          <a:xfrm>
            <a:off x="371475" y="1526382"/>
            <a:ext cx="3595688" cy="45624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A73287-EED0-4EEC-8007-E2C13366027B}"/>
              </a:ext>
            </a:extLst>
          </p:cNvPr>
          <p:cNvSpPr/>
          <p:nvPr userDrawn="1"/>
        </p:nvSpPr>
        <p:spPr>
          <a:xfrm>
            <a:off x="8224838" y="1526382"/>
            <a:ext cx="3595688" cy="45624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026" y="1724025"/>
            <a:ext cx="3143250" cy="41910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282" y="1712119"/>
            <a:ext cx="3142800" cy="41910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4DC80855-A1B8-4B65-B6F6-2AA6239EC2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67163" y="1233488"/>
            <a:ext cx="4257675" cy="514826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615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A73287-EED0-4EEC-8007-E2C13366027B}"/>
              </a:ext>
            </a:extLst>
          </p:cNvPr>
          <p:cNvSpPr/>
          <p:nvPr userDrawn="1"/>
        </p:nvSpPr>
        <p:spPr>
          <a:xfrm>
            <a:off x="6200775" y="1233487"/>
            <a:ext cx="5619751" cy="27336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3054" y="1357414"/>
            <a:ext cx="5255193" cy="240486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4DC80855-A1B8-4B65-B6F6-2AA6239EC2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5757863" cy="24156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B9795E85-7B91-41BB-9DF4-A4893AA48FF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0775" y="3967163"/>
            <a:ext cx="5619750" cy="24145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372D75-4BAD-4C47-AE7D-0F2711031EEC}"/>
              </a:ext>
            </a:extLst>
          </p:cNvPr>
          <p:cNvSpPr/>
          <p:nvPr userDrawn="1"/>
        </p:nvSpPr>
        <p:spPr>
          <a:xfrm>
            <a:off x="371475" y="3643799"/>
            <a:ext cx="5757863" cy="27336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2406" y="3848474"/>
            <a:ext cx="5256000" cy="24048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018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508BC1-7ABB-42C8-B268-3C6F4FD455DE}"/>
              </a:ext>
            </a:extLst>
          </p:cNvPr>
          <p:cNvSpPr/>
          <p:nvPr userDrawn="1"/>
        </p:nvSpPr>
        <p:spPr>
          <a:xfrm>
            <a:off x="200025" y="-1"/>
            <a:ext cx="119919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1500" y="0"/>
            <a:ext cx="6034088" cy="6857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4A5F51-C7E6-44CC-ADF3-1C83AA35D0DC}"/>
              </a:ext>
            </a:extLst>
          </p:cNvPr>
          <p:cNvSpPr/>
          <p:nvPr userDrawn="1"/>
        </p:nvSpPr>
        <p:spPr>
          <a:xfrm>
            <a:off x="0" y="1"/>
            <a:ext cx="371475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05625" y="1512889"/>
            <a:ext cx="4986338" cy="3262311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5625" y="4927600"/>
            <a:ext cx="4986338" cy="97631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0855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4DC80855-A1B8-4B65-B6F6-2AA6239EC2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11520488" cy="2381361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372D75-4BAD-4C47-AE7D-0F2711031EEC}"/>
              </a:ext>
            </a:extLst>
          </p:cNvPr>
          <p:cNvSpPr/>
          <p:nvPr userDrawn="1"/>
        </p:nvSpPr>
        <p:spPr>
          <a:xfrm>
            <a:off x="371475" y="3643799"/>
            <a:ext cx="11520488" cy="27336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3054" y="3808206"/>
            <a:ext cx="5255193" cy="240486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2406" y="3808236"/>
            <a:ext cx="5256000" cy="24048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15E3050-1157-4448-A84E-5AC72FC84A7F}"/>
              </a:ext>
            </a:extLst>
          </p:cNvPr>
          <p:cNvCxnSpPr/>
          <p:nvPr userDrawn="1"/>
        </p:nvCxnSpPr>
        <p:spPr>
          <a:xfrm>
            <a:off x="6131719" y="3774712"/>
            <a:ext cx="0" cy="24718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386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BCBF1-64A6-4051-BC31-B793E99731A6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5DEB4D-1697-4E72-B2BF-F5EA1EF3B009}"/>
              </a:ext>
            </a:extLst>
          </p:cNvPr>
          <p:cNvSpPr/>
          <p:nvPr userDrawn="1"/>
        </p:nvSpPr>
        <p:spPr>
          <a:xfrm>
            <a:off x="7162799" y="3052634"/>
            <a:ext cx="1368533" cy="113014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334424"/>
            <a:ext cx="4448175" cy="1520824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09563" y="3118775"/>
            <a:ext cx="2927311" cy="3081999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1475" y="3118776"/>
            <a:ext cx="2926800" cy="308192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84421AF3-217F-49BD-BF47-1140F3F445D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08415" y="-4277"/>
            <a:ext cx="7283585" cy="6204974"/>
          </a:xfrm>
          <a:custGeom>
            <a:avLst/>
            <a:gdLst>
              <a:gd name="connsiteX0" fmla="*/ 4914900 w 7283585"/>
              <a:gd name="connsiteY0" fmla="*/ 4064000 h 6204974"/>
              <a:gd name="connsiteX1" fmla="*/ 7283585 w 7283585"/>
              <a:gd name="connsiteY1" fmla="*/ 4064000 h 6204974"/>
              <a:gd name="connsiteX2" fmla="*/ 7283585 w 7283585"/>
              <a:gd name="connsiteY2" fmla="*/ 6204974 h 6204974"/>
              <a:gd name="connsiteX3" fmla="*/ 4914900 w 7283585"/>
              <a:gd name="connsiteY3" fmla="*/ 6204974 h 6204974"/>
              <a:gd name="connsiteX4" fmla="*/ 4914900 w 7283585"/>
              <a:gd name="connsiteY4" fmla="*/ 2032000 h 6204974"/>
              <a:gd name="connsiteX5" fmla="*/ 7283585 w 7283585"/>
              <a:gd name="connsiteY5" fmla="*/ 2032000 h 6204974"/>
              <a:gd name="connsiteX6" fmla="*/ 7283585 w 7283585"/>
              <a:gd name="connsiteY6" fmla="*/ 3946525 h 6204974"/>
              <a:gd name="connsiteX7" fmla="*/ 4914900 w 7283585"/>
              <a:gd name="connsiteY7" fmla="*/ 3946525 h 6204974"/>
              <a:gd name="connsiteX8" fmla="*/ 2457450 w 7283585"/>
              <a:gd name="connsiteY8" fmla="*/ 2032000 h 6204974"/>
              <a:gd name="connsiteX9" fmla="*/ 4826135 w 7283585"/>
              <a:gd name="connsiteY9" fmla="*/ 2032000 h 6204974"/>
              <a:gd name="connsiteX10" fmla="*/ 4826135 w 7283585"/>
              <a:gd name="connsiteY10" fmla="*/ 3946525 h 6204974"/>
              <a:gd name="connsiteX11" fmla="*/ 2457450 w 7283585"/>
              <a:gd name="connsiteY11" fmla="*/ 3946525 h 6204974"/>
              <a:gd name="connsiteX12" fmla="*/ 0 w 7283585"/>
              <a:gd name="connsiteY12" fmla="*/ 8552 h 6204974"/>
              <a:gd name="connsiteX13" fmla="*/ 2368685 w 7283585"/>
              <a:gd name="connsiteY13" fmla="*/ 8552 h 6204974"/>
              <a:gd name="connsiteX14" fmla="*/ 2368685 w 7283585"/>
              <a:gd name="connsiteY14" fmla="*/ 1923077 h 6204974"/>
              <a:gd name="connsiteX15" fmla="*/ 0 w 7283585"/>
              <a:gd name="connsiteY15" fmla="*/ 1923077 h 6204974"/>
              <a:gd name="connsiteX16" fmla="*/ 2457450 w 7283585"/>
              <a:gd name="connsiteY16" fmla="*/ 4276 h 6204974"/>
              <a:gd name="connsiteX17" fmla="*/ 4826135 w 7283585"/>
              <a:gd name="connsiteY17" fmla="*/ 4276 h 6204974"/>
              <a:gd name="connsiteX18" fmla="*/ 4826135 w 7283585"/>
              <a:gd name="connsiteY18" fmla="*/ 1918801 h 6204974"/>
              <a:gd name="connsiteX19" fmla="*/ 2457450 w 7283585"/>
              <a:gd name="connsiteY19" fmla="*/ 1918801 h 6204974"/>
              <a:gd name="connsiteX20" fmla="*/ 4914900 w 7283585"/>
              <a:gd name="connsiteY20" fmla="*/ 0 h 6204974"/>
              <a:gd name="connsiteX21" fmla="*/ 7283585 w 7283585"/>
              <a:gd name="connsiteY21" fmla="*/ 0 h 6204974"/>
              <a:gd name="connsiteX22" fmla="*/ 7283585 w 7283585"/>
              <a:gd name="connsiteY22" fmla="*/ 1914525 h 6204974"/>
              <a:gd name="connsiteX23" fmla="*/ 4914900 w 7283585"/>
              <a:gd name="connsiteY23" fmla="*/ 1914525 h 620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283585" h="6204974">
                <a:moveTo>
                  <a:pt x="4914900" y="4064000"/>
                </a:moveTo>
                <a:lnTo>
                  <a:pt x="7283585" y="4064000"/>
                </a:lnTo>
                <a:lnTo>
                  <a:pt x="7283585" y="6204974"/>
                </a:lnTo>
                <a:lnTo>
                  <a:pt x="4914900" y="6204974"/>
                </a:lnTo>
                <a:close/>
                <a:moveTo>
                  <a:pt x="4914900" y="2032000"/>
                </a:moveTo>
                <a:lnTo>
                  <a:pt x="7283585" y="2032000"/>
                </a:lnTo>
                <a:lnTo>
                  <a:pt x="7283585" y="3946525"/>
                </a:lnTo>
                <a:lnTo>
                  <a:pt x="4914900" y="3946525"/>
                </a:lnTo>
                <a:close/>
                <a:moveTo>
                  <a:pt x="2457450" y="2032000"/>
                </a:moveTo>
                <a:lnTo>
                  <a:pt x="4826135" y="2032000"/>
                </a:lnTo>
                <a:lnTo>
                  <a:pt x="4826135" y="3946525"/>
                </a:lnTo>
                <a:lnTo>
                  <a:pt x="2457450" y="3946525"/>
                </a:lnTo>
                <a:close/>
                <a:moveTo>
                  <a:pt x="0" y="8552"/>
                </a:moveTo>
                <a:lnTo>
                  <a:pt x="2368685" y="8552"/>
                </a:lnTo>
                <a:lnTo>
                  <a:pt x="2368685" y="1923077"/>
                </a:lnTo>
                <a:lnTo>
                  <a:pt x="0" y="1923077"/>
                </a:lnTo>
                <a:close/>
                <a:moveTo>
                  <a:pt x="2457450" y="4276"/>
                </a:moveTo>
                <a:lnTo>
                  <a:pt x="4826135" y="4276"/>
                </a:lnTo>
                <a:lnTo>
                  <a:pt x="4826135" y="1918801"/>
                </a:lnTo>
                <a:lnTo>
                  <a:pt x="2457450" y="1918801"/>
                </a:lnTo>
                <a:close/>
                <a:moveTo>
                  <a:pt x="4914900" y="0"/>
                </a:moveTo>
                <a:lnTo>
                  <a:pt x="7283585" y="0"/>
                </a:lnTo>
                <a:lnTo>
                  <a:pt x="7283585" y="1914525"/>
                </a:lnTo>
                <a:lnTo>
                  <a:pt x="4914900" y="19145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75378D9-445B-4812-AE73-9B2CF92DCDF1}"/>
              </a:ext>
            </a:extLst>
          </p:cNvPr>
          <p:cNvSpPr/>
          <p:nvPr userDrawn="1"/>
        </p:nvSpPr>
        <p:spPr>
          <a:xfrm>
            <a:off x="6210299" y="2027725"/>
            <a:ext cx="1073287" cy="9186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569B8CC-B741-4501-A871-F6CC58941F5C}"/>
              </a:ext>
            </a:extLst>
          </p:cNvPr>
          <p:cNvSpPr/>
          <p:nvPr userDrawn="1"/>
        </p:nvSpPr>
        <p:spPr>
          <a:xfrm>
            <a:off x="8661263" y="4055448"/>
            <a:ext cx="1073287" cy="9186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ED9C5BC-5F16-4DC8-BAA3-30A378B7F5FB}"/>
              </a:ext>
            </a:extLst>
          </p:cNvPr>
          <p:cNvCxnSpPr>
            <a:cxnSpLocks/>
          </p:cNvCxnSpPr>
          <p:nvPr userDrawn="1"/>
        </p:nvCxnSpPr>
        <p:spPr>
          <a:xfrm>
            <a:off x="3452019" y="3106075"/>
            <a:ext cx="0" cy="30947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2F0E9B02-FBE7-4B3F-833A-FCDE146B2DAD}"/>
              </a:ext>
            </a:extLst>
          </p:cNvPr>
          <p:cNvSpPr/>
          <p:nvPr userDrawn="1"/>
        </p:nvSpPr>
        <p:spPr>
          <a:xfrm>
            <a:off x="0" y="1405862"/>
            <a:ext cx="300037" cy="14652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58960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BCBF1-64A6-4051-BC31-B793E99731A6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73E3AB81-FB3C-492F-8AB9-CFC37EECCE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260350"/>
            <a:ext cx="11520488" cy="61214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2C4CC9-6F35-4EBF-857F-EBD298D77347}"/>
              </a:ext>
            </a:extLst>
          </p:cNvPr>
          <p:cNvSpPr/>
          <p:nvPr userDrawn="1"/>
        </p:nvSpPr>
        <p:spPr>
          <a:xfrm>
            <a:off x="1578741" y="2299953"/>
            <a:ext cx="4420009" cy="30819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1D54A23-014A-49B4-9E28-7641C8A4F0C1}"/>
              </a:ext>
            </a:extLst>
          </p:cNvPr>
          <p:cNvSpPr/>
          <p:nvPr userDrawn="1"/>
        </p:nvSpPr>
        <p:spPr>
          <a:xfrm>
            <a:off x="6184487" y="2299953"/>
            <a:ext cx="4420009" cy="30819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504" y="1233488"/>
            <a:ext cx="9016993" cy="761076"/>
          </a:xfrm>
        </p:spPr>
        <p:txBody>
          <a:bodyPr anchor="ctr">
            <a:no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8091" y="2424864"/>
            <a:ext cx="4132800" cy="28332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22820" y="2424864"/>
            <a:ext cx="4131850" cy="2832101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9587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3E1565-5B33-4914-9800-50B8400266FF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DE438B2E-01A6-453B-928D-97D98438168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5756" y="260350"/>
            <a:ext cx="11520488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110570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404FC023-3732-4036-B4DA-F34DC45303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1999" cy="6857999"/>
          </a:xfrm>
          <a:custGeom>
            <a:avLst/>
            <a:gdLst>
              <a:gd name="connsiteX0" fmla="*/ 9194799 w 12191999"/>
              <a:gd name="connsiteY0" fmla="*/ 4114799 h 6108699"/>
              <a:gd name="connsiteX1" fmla="*/ 12191999 w 12191999"/>
              <a:gd name="connsiteY1" fmla="*/ 4114799 h 6108699"/>
              <a:gd name="connsiteX2" fmla="*/ 12191999 w 12191999"/>
              <a:gd name="connsiteY2" fmla="*/ 6108699 h 6108699"/>
              <a:gd name="connsiteX3" fmla="*/ 9194799 w 12191999"/>
              <a:gd name="connsiteY3" fmla="*/ 6108699 h 6108699"/>
              <a:gd name="connsiteX4" fmla="*/ 6129865 w 12191999"/>
              <a:gd name="connsiteY4" fmla="*/ 4114799 h 6108699"/>
              <a:gd name="connsiteX5" fmla="*/ 9127065 w 12191999"/>
              <a:gd name="connsiteY5" fmla="*/ 4114799 h 6108699"/>
              <a:gd name="connsiteX6" fmla="*/ 9127065 w 12191999"/>
              <a:gd name="connsiteY6" fmla="*/ 6108699 h 6108699"/>
              <a:gd name="connsiteX7" fmla="*/ 6129865 w 12191999"/>
              <a:gd name="connsiteY7" fmla="*/ 6108699 h 6108699"/>
              <a:gd name="connsiteX8" fmla="*/ 3064933 w 12191999"/>
              <a:gd name="connsiteY8" fmla="*/ 4114799 h 6108699"/>
              <a:gd name="connsiteX9" fmla="*/ 6062132 w 12191999"/>
              <a:gd name="connsiteY9" fmla="*/ 4114799 h 6108699"/>
              <a:gd name="connsiteX10" fmla="*/ 6062132 w 12191999"/>
              <a:gd name="connsiteY10" fmla="*/ 6108699 h 6108699"/>
              <a:gd name="connsiteX11" fmla="*/ 3064933 w 12191999"/>
              <a:gd name="connsiteY11" fmla="*/ 6108699 h 6108699"/>
              <a:gd name="connsiteX12" fmla="*/ 0 w 12191999"/>
              <a:gd name="connsiteY12" fmla="*/ 4114799 h 6108699"/>
              <a:gd name="connsiteX13" fmla="*/ 2997200 w 12191999"/>
              <a:gd name="connsiteY13" fmla="*/ 4114799 h 6108699"/>
              <a:gd name="connsiteX14" fmla="*/ 2997200 w 12191999"/>
              <a:gd name="connsiteY14" fmla="*/ 6108699 h 6108699"/>
              <a:gd name="connsiteX15" fmla="*/ 0 w 12191999"/>
              <a:gd name="connsiteY15" fmla="*/ 6108699 h 6108699"/>
              <a:gd name="connsiteX16" fmla="*/ 9194799 w 12191999"/>
              <a:gd name="connsiteY16" fmla="*/ 2057400 h 6108699"/>
              <a:gd name="connsiteX17" fmla="*/ 12191999 w 12191999"/>
              <a:gd name="connsiteY17" fmla="*/ 2057400 h 6108699"/>
              <a:gd name="connsiteX18" fmla="*/ 12191999 w 12191999"/>
              <a:gd name="connsiteY18" fmla="*/ 4051299 h 6108699"/>
              <a:gd name="connsiteX19" fmla="*/ 9194799 w 12191999"/>
              <a:gd name="connsiteY19" fmla="*/ 4051299 h 6108699"/>
              <a:gd name="connsiteX20" fmla="*/ 6129865 w 12191999"/>
              <a:gd name="connsiteY20" fmla="*/ 2057400 h 6108699"/>
              <a:gd name="connsiteX21" fmla="*/ 9127065 w 12191999"/>
              <a:gd name="connsiteY21" fmla="*/ 2057400 h 6108699"/>
              <a:gd name="connsiteX22" fmla="*/ 9127065 w 12191999"/>
              <a:gd name="connsiteY22" fmla="*/ 4051299 h 6108699"/>
              <a:gd name="connsiteX23" fmla="*/ 6129865 w 12191999"/>
              <a:gd name="connsiteY23" fmla="*/ 4051299 h 6108699"/>
              <a:gd name="connsiteX24" fmla="*/ 3064934 w 12191999"/>
              <a:gd name="connsiteY24" fmla="*/ 2057400 h 6108699"/>
              <a:gd name="connsiteX25" fmla="*/ 6062132 w 12191999"/>
              <a:gd name="connsiteY25" fmla="*/ 2057400 h 6108699"/>
              <a:gd name="connsiteX26" fmla="*/ 6062132 w 12191999"/>
              <a:gd name="connsiteY26" fmla="*/ 4051299 h 6108699"/>
              <a:gd name="connsiteX27" fmla="*/ 3064934 w 12191999"/>
              <a:gd name="connsiteY27" fmla="*/ 4051299 h 6108699"/>
              <a:gd name="connsiteX28" fmla="*/ 0 w 12191999"/>
              <a:gd name="connsiteY28" fmla="*/ 2057400 h 6108699"/>
              <a:gd name="connsiteX29" fmla="*/ 2997200 w 12191999"/>
              <a:gd name="connsiteY29" fmla="*/ 2057400 h 6108699"/>
              <a:gd name="connsiteX30" fmla="*/ 2997200 w 12191999"/>
              <a:gd name="connsiteY30" fmla="*/ 4051299 h 6108699"/>
              <a:gd name="connsiteX31" fmla="*/ 0 w 12191999"/>
              <a:gd name="connsiteY31" fmla="*/ 4051299 h 6108699"/>
              <a:gd name="connsiteX32" fmla="*/ 9194799 w 12191999"/>
              <a:gd name="connsiteY32" fmla="*/ 0 h 6108699"/>
              <a:gd name="connsiteX33" fmla="*/ 12191999 w 12191999"/>
              <a:gd name="connsiteY33" fmla="*/ 0 h 6108699"/>
              <a:gd name="connsiteX34" fmla="*/ 12191999 w 12191999"/>
              <a:gd name="connsiteY34" fmla="*/ 1993900 h 6108699"/>
              <a:gd name="connsiteX35" fmla="*/ 9194799 w 12191999"/>
              <a:gd name="connsiteY35" fmla="*/ 1993900 h 6108699"/>
              <a:gd name="connsiteX36" fmla="*/ 6129865 w 12191999"/>
              <a:gd name="connsiteY36" fmla="*/ 0 h 6108699"/>
              <a:gd name="connsiteX37" fmla="*/ 9127065 w 12191999"/>
              <a:gd name="connsiteY37" fmla="*/ 0 h 6108699"/>
              <a:gd name="connsiteX38" fmla="*/ 9127065 w 12191999"/>
              <a:gd name="connsiteY38" fmla="*/ 1993900 h 6108699"/>
              <a:gd name="connsiteX39" fmla="*/ 6129865 w 12191999"/>
              <a:gd name="connsiteY39" fmla="*/ 1993900 h 6108699"/>
              <a:gd name="connsiteX40" fmla="*/ 3064934 w 12191999"/>
              <a:gd name="connsiteY40" fmla="*/ 0 h 6108699"/>
              <a:gd name="connsiteX41" fmla="*/ 6062132 w 12191999"/>
              <a:gd name="connsiteY41" fmla="*/ 0 h 6108699"/>
              <a:gd name="connsiteX42" fmla="*/ 6062132 w 12191999"/>
              <a:gd name="connsiteY42" fmla="*/ 1993900 h 6108699"/>
              <a:gd name="connsiteX43" fmla="*/ 3064934 w 12191999"/>
              <a:gd name="connsiteY43" fmla="*/ 1993900 h 6108699"/>
              <a:gd name="connsiteX44" fmla="*/ 1 w 12191999"/>
              <a:gd name="connsiteY44" fmla="*/ 0 h 6108699"/>
              <a:gd name="connsiteX45" fmla="*/ 2997201 w 12191999"/>
              <a:gd name="connsiteY45" fmla="*/ 0 h 6108699"/>
              <a:gd name="connsiteX46" fmla="*/ 2997201 w 12191999"/>
              <a:gd name="connsiteY46" fmla="*/ 1993900 h 6108699"/>
              <a:gd name="connsiteX47" fmla="*/ 1 w 12191999"/>
              <a:gd name="connsiteY47" fmla="*/ 1993900 h 6108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2191999" h="6108699">
                <a:moveTo>
                  <a:pt x="9194799" y="4114799"/>
                </a:moveTo>
                <a:lnTo>
                  <a:pt x="12191999" y="4114799"/>
                </a:lnTo>
                <a:lnTo>
                  <a:pt x="12191999" y="6108699"/>
                </a:lnTo>
                <a:lnTo>
                  <a:pt x="9194799" y="6108699"/>
                </a:lnTo>
                <a:close/>
                <a:moveTo>
                  <a:pt x="6129865" y="4114799"/>
                </a:moveTo>
                <a:lnTo>
                  <a:pt x="9127065" y="4114799"/>
                </a:lnTo>
                <a:lnTo>
                  <a:pt x="9127065" y="6108699"/>
                </a:lnTo>
                <a:lnTo>
                  <a:pt x="6129865" y="6108699"/>
                </a:lnTo>
                <a:close/>
                <a:moveTo>
                  <a:pt x="3064933" y="4114799"/>
                </a:moveTo>
                <a:lnTo>
                  <a:pt x="6062132" y="4114799"/>
                </a:lnTo>
                <a:lnTo>
                  <a:pt x="6062132" y="6108699"/>
                </a:lnTo>
                <a:lnTo>
                  <a:pt x="3064933" y="6108699"/>
                </a:lnTo>
                <a:close/>
                <a:moveTo>
                  <a:pt x="0" y="4114799"/>
                </a:moveTo>
                <a:lnTo>
                  <a:pt x="2997200" y="4114799"/>
                </a:lnTo>
                <a:lnTo>
                  <a:pt x="2997200" y="6108699"/>
                </a:lnTo>
                <a:lnTo>
                  <a:pt x="0" y="6108699"/>
                </a:lnTo>
                <a:close/>
                <a:moveTo>
                  <a:pt x="9194799" y="2057400"/>
                </a:moveTo>
                <a:lnTo>
                  <a:pt x="12191999" y="2057400"/>
                </a:lnTo>
                <a:lnTo>
                  <a:pt x="12191999" y="4051299"/>
                </a:lnTo>
                <a:lnTo>
                  <a:pt x="9194799" y="4051299"/>
                </a:lnTo>
                <a:close/>
                <a:moveTo>
                  <a:pt x="6129865" y="2057400"/>
                </a:moveTo>
                <a:lnTo>
                  <a:pt x="9127065" y="2057400"/>
                </a:lnTo>
                <a:lnTo>
                  <a:pt x="9127065" y="4051299"/>
                </a:lnTo>
                <a:lnTo>
                  <a:pt x="6129865" y="4051299"/>
                </a:lnTo>
                <a:close/>
                <a:moveTo>
                  <a:pt x="3064934" y="2057400"/>
                </a:moveTo>
                <a:lnTo>
                  <a:pt x="6062132" y="2057400"/>
                </a:lnTo>
                <a:lnTo>
                  <a:pt x="6062132" y="4051299"/>
                </a:lnTo>
                <a:lnTo>
                  <a:pt x="3064934" y="4051299"/>
                </a:lnTo>
                <a:close/>
                <a:moveTo>
                  <a:pt x="0" y="2057400"/>
                </a:moveTo>
                <a:lnTo>
                  <a:pt x="2997200" y="2057400"/>
                </a:lnTo>
                <a:lnTo>
                  <a:pt x="2997200" y="4051299"/>
                </a:lnTo>
                <a:lnTo>
                  <a:pt x="0" y="4051299"/>
                </a:lnTo>
                <a:close/>
                <a:moveTo>
                  <a:pt x="9194799" y="0"/>
                </a:moveTo>
                <a:lnTo>
                  <a:pt x="12191999" y="0"/>
                </a:lnTo>
                <a:lnTo>
                  <a:pt x="12191999" y="1993900"/>
                </a:lnTo>
                <a:lnTo>
                  <a:pt x="9194799" y="1993900"/>
                </a:lnTo>
                <a:close/>
                <a:moveTo>
                  <a:pt x="6129865" y="0"/>
                </a:moveTo>
                <a:lnTo>
                  <a:pt x="9127065" y="0"/>
                </a:lnTo>
                <a:lnTo>
                  <a:pt x="9127065" y="1993900"/>
                </a:lnTo>
                <a:lnTo>
                  <a:pt x="6129865" y="1993900"/>
                </a:lnTo>
                <a:close/>
                <a:moveTo>
                  <a:pt x="3064934" y="0"/>
                </a:moveTo>
                <a:lnTo>
                  <a:pt x="6062132" y="0"/>
                </a:lnTo>
                <a:lnTo>
                  <a:pt x="6062132" y="1993900"/>
                </a:lnTo>
                <a:lnTo>
                  <a:pt x="3064934" y="1993900"/>
                </a:lnTo>
                <a:close/>
                <a:moveTo>
                  <a:pt x="1" y="0"/>
                </a:moveTo>
                <a:lnTo>
                  <a:pt x="2997201" y="0"/>
                </a:lnTo>
                <a:lnTo>
                  <a:pt x="2997201" y="1993900"/>
                </a:lnTo>
                <a:lnTo>
                  <a:pt x="1" y="19939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6092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260350"/>
            <a:ext cx="4492625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D9C7DFC2-3A77-4761-A9AF-98963C5CCA0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81575" y="260350"/>
            <a:ext cx="2740025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39076" y="260350"/>
            <a:ext cx="4052888" cy="3803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64BDA74-9644-41EB-984D-939D27B60F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39076" y="4165600"/>
            <a:ext cx="4052888" cy="239553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4738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233488"/>
            <a:ext cx="12192001" cy="4391024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8F30468-CC2E-4430-88DD-81D548B988FA}"/>
              </a:ext>
            </a:extLst>
          </p:cNvPr>
          <p:cNvGrpSpPr/>
          <p:nvPr userDrawn="1"/>
        </p:nvGrpSpPr>
        <p:grpSpPr>
          <a:xfrm>
            <a:off x="371474" y="260350"/>
            <a:ext cx="644525" cy="973138"/>
            <a:chOff x="371475" y="671713"/>
            <a:chExt cx="496540" cy="8367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F6F92E0-2218-46A5-A183-84468D9B72A2}"/>
                </a:ext>
              </a:extLst>
            </p:cNvPr>
            <p:cNvSpPr/>
            <p:nvPr userDrawn="1"/>
          </p:nvSpPr>
          <p:spPr>
            <a:xfrm>
              <a:off x="371475" y="1011911"/>
              <a:ext cx="496540" cy="4965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B476586-864B-4C72-91AF-8CF8796C6DE8}"/>
                </a:ext>
              </a:extLst>
            </p:cNvPr>
            <p:cNvSpPr/>
            <p:nvPr userDrawn="1"/>
          </p:nvSpPr>
          <p:spPr>
            <a:xfrm>
              <a:off x="620587" y="671713"/>
              <a:ext cx="247428" cy="2474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38B3D026-83A3-4D78-8B11-A20A6F47170C}"/>
              </a:ext>
            </a:extLst>
          </p:cNvPr>
          <p:cNvSpPr/>
          <p:nvPr userDrawn="1"/>
        </p:nvSpPr>
        <p:spPr>
          <a:xfrm>
            <a:off x="10795001" y="5642462"/>
            <a:ext cx="1397000" cy="12155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599560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71FC10-F7C3-4841-A705-B83FDE093009}"/>
              </a:ext>
            </a:extLst>
          </p:cNvPr>
          <p:cNvSpPr/>
          <p:nvPr userDrawn="1"/>
        </p:nvSpPr>
        <p:spPr>
          <a:xfrm>
            <a:off x="9398000" y="0"/>
            <a:ext cx="2793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60350"/>
            <a:ext cx="11891963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350859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39EF0319-0CF7-4AB8-BE69-FEE9B6C298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2466000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FAA6CD-8686-4F0E-9F34-3D74AC34027E}"/>
              </a:ext>
            </a:extLst>
          </p:cNvPr>
          <p:cNvSpPr/>
          <p:nvPr userDrawn="1"/>
        </p:nvSpPr>
        <p:spPr>
          <a:xfrm>
            <a:off x="2892285" y="1233488"/>
            <a:ext cx="3210339" cy="12715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04445" y="1330963"/>
            <a:ext cx="2986019" cy="1076636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5AFBAA-25FF-494A-937E-3DFC5F737803}"/>
              </a:ext>
            </a:extLst>
          </p:cNvPr>
          <p:cNvSpPr/>
          <p:nvPr userDrawn="1"/>
        </p:nvSpPr>
        <p:spPr>
          <a:xfrm>
            <a:off x="2892284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04445" y="2623930"/>
            <a:ext cx="2986019" cy="34488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F36B08A9-4F2C-4D72-A755-CBF0DAD5A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51738" y="1233487"/>
            <a:ext cx="2464907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D8F79B-BFE6-4B3E-8853-5C61FDFF46D9}"/>
              </a:ext>
            </a:extLst>
          </p:cNvPr>
          <p:cNvSpPr/>
          <p:nvPr userDrawn="1"/>
        </p:nvSpPr>
        <p:spPr>
          <a:xfrm>
            <a:off x="8673131" y="1233488"/>
            <a:ext cx="3210339" cy="12715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B3569E-E4EC-433C-AFDA-E50961675D8F}"/>
              </a:ext>
            </a:extLst>
          </p:cNvPr>
          <p:cNvSpPr/>
          <p:nvPr userDrawn="1"/>
        </p:nvSpPr>
        <p:spPr>
          <a:xfrm>
            <a:off x="8673130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786099" y="1333189"/>
            <a:ext cx="2984400" cy="1074410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786099" y="2623930"/>
            <a:ext cx="2984400" cy="344888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188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39EF0319-0CF7-4AB8-BE69-FEE9B6C298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63827" y="1233488"/>
            <a:ext cx="4828135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FAA6CD-8686-4F0E-9F34-3D74AC34027E}"/>
              </a:ext>
            </a:extLst>
          </p:cNvPr>
          <p:cNvSpPr/>
          <p:nvPr userDrawn="1"/>
        </p:nvSpPr>
        <p:spPr>
          <a:xfrm>
            <a:off x="371476" y="1233488"/>
            <a:ext cx="3210339" cy="12715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3636" y="1330963"/>
            <a:ext cx="2986019" cy="1076636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5AFBAA-25FF-494A-937E-3DFC5F737803}"/>
              </a:ext>
            </a:extLst>
          </p:cNvPr>
          <p:cNvSpPr/>
          <p:nvPr userDrawn="1"/>
        </p:nvSpPr>
        <p:spPr>
          <a:xfrm>
            <a:off x="371475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3636" y="2623930"/>
            <a:ext cx="2986019" cy="34488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D8F79B-BFE6-4B3E-8853-5C61FDFF46D9}"/>
              </a:ext>
            </a:extLst>
          </p:cNvPr>
          <p:cNvSpPr/>
          <p:nvPr userDrawn="1"/>
        </p:nvSpPr>
        <p:spPr>
          <a:xfrm>
            <a:off x="3717652" y="1233488"/>
            <a:ext cx="3210339" cy="12715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B3569E-E4EC-433C-AFDA-E50961675D8F}"/>
              </a:ext>
            </a:extLst>
          </p:cNvPr>
          <p:cNvSpPr/>
          <p:nvPr userDrawn="1"/>
        </p:nvSpPr>
        <p:spPr>
          <a:xfrm>
            <a:off x="3717651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30620" y="1333189"/>
            <a:ext cx="2984400" cy="1074410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30620" y="2623930"/>
            <a:ext cx="2984400" cy="344888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851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6610" y="1779589"/>
            <a:ext cx="5318781" cy="218281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6610" y="4079083"/>
            <a:ext cx="5318781" cy="97631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0443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39EF0319-0CF7-4AB8-BE69-FEE9B6C298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11520487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61798" y="2910543"/>
            <a:ext cx="5058000" cy="518457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61798" y="3523420"/>
            <a:ext cx="5058000" cy="2181641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142" y="2910543"/>
            <a:ext cx="5058397" cy="518457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142" y="3523420"/>
            <a:ext cx="5058397" cy="2181641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4194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DB43705-0B3F-4F77-A8BB-08EC09D36A56}"/>
              </a:ext>
            </a:extLst>
          </p:cNvPr>
          <p:cNvSpPr/>
          <p:nvPr userDrawn="1"/>
        </p:nvSpPr>
        <p:spPr>
          <a:xfrm>
            <a:off x="0" y="0"/>
            <a:ext cx="12192000" cy="2146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61797" y="3634443"/>
            <a:ext cx="5630165" cy="518457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61797" y="4247320"/>
            <a:ext cx="5630165" cy="195345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6" y="3634443"/>
            <a:ext cx="5582064" cy="518457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1476" y="4247320"/>
            <a:ext cx="5582064" cy="195345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16CD8AAD-701B-4F23-AB47-6FC68078713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6" y="1593851"/>
            <a:ext cx="5582064" cy="192956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2B9551A7-E41A-4D0E-925B-71270CA0F33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81738" y="1593850"/>
            <a:ext cx="5582064" cy="192956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4248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90C1024-E4C7-44C6-ADC4-870B3D482C3F}"/>
              </a:ext>
            </a:extLst>
          </p:cNvPr>
          <p:cNvSpPr/>
          <p:nvPr userDrawn="1"/>
        </p:nvSpPr>
        <p:spPr>
          <a:xfrm>
            <a:off x="6441279" y="3761720"/>
            <a:ext cx="5446800" cy="24009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B43705-0B3F-4F77-A8BB-08EC09D36A56}"/>
              </a:ext>
            </a:extLst>
          </p:cNvPr>
          <p:cNvSpPr/>
          <p:nvPr userDrawn="1"/>
        </p:nvSpPr>
        <p:spPr>
          <a:xfrm>
            <a:off x="371474" y="1271588"/>
            <a:ext cx="5445125" cy="24009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10169" y="3956706"/>
            <a:ext cx="5109021" cy="518457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10169" y="4569583"/>
            <a:ext cx="5109021" cy="1412117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836" y="1462743"/>
            <a:ext cx="5108400" cy="518457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836" y="2075621"/>
            <a:ext cx="5108400" cy="139148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9DFBCB44-5019-402B-BEC3-12F7F5526F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0101" y="1271588"/>
            <a:ext cx="6012000" cy="240095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8CD826C9-080C-4638-B261-376BD8B316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3758268"/>
            <a:ext cx="6011800" cy="240095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4903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5460C4-49C1-4270-BC58-5EEBC7761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5572125" cy="397351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9837" y="2227263"/>
            <a:ext cx="5572125" cy="397351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661614-E5E5-43DF-A12A-7BE84E58EE3B}"/>
              </a:ext>
            </a:extLst>
          </p:cNvPr>
          <p:cNvSpPr/>
          <p:nvPr userDrawn="1"/>
        </p:nvSpPr>
        <p:spPr>
          <a:xfrm>
            <a:off x="371475" y="5271760"/>
            <a:ext cx="5572125" cy="9290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61B260-71A2-402A-A38D-FE2C484B7F99}"/>
              </a:ext>
            </a:extLst>
          </p:cNvPr>
          <p:cNvSpPr/>
          <p:nvPr userDrawn="1"/>
        </p:nvSpPr>
        <p:spPr>
          <a:xfrm>
            <a:off x="6319836" y="1233488"/>
            <a:ext cx="5572125" cy="9290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4987" y="5380667"/>
            <a:ext cx="5245100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83348" y="1342395"/>
            <a:ext cx="5245100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8786417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7699" y="4517395"/>
            <a:ext cx="5372096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54749" y="1642105"/>
            <a:ext cx="5372096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023CF6-0A85-4867-A5CF-F75DDBC4C20A}"/>
              </a:ext>
            </a:extLst>
          </p:cNvPr>
          <p:cNvSpPr/>
          <p:nvPr userDrawn="1"/>
        </p:nvSpPr>
        <p:spPr>
          <a:xfrm>
            <a:off x="0" y="0"/>
            <a:ext cx="1854199" cy="1752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9F3577-4130-4F32-9302-DA8838D30560}"/>
              </a:ext>
            </a:extLst>
          </p:cNvPr>
          <p:cNvSpPr/>
          <p:nvPr userDrawn="1"/>
        </p:nvSpPr>
        <p:spPr>
          <a:xfrm>
            <a:off x="10337800" y="5122548"/>
            <a:ext cx="1854199" cy="1752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699" y="571500"/>
            <a:ext cx="5372097" cy="383984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54748" y="2429505"/>
            <a:ext cx="5372097" cy="385699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8698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023CF6-0A85-4867-A5CF-F75DDBC4C20A}"/>
              </a:ext>
            </a:extLst>
          </p:cNvPr>
          <p:cNvSpPr/>
          <p:nvPr userDrawn="1"/>
        </p:nvSpPr>
        <p:spPr>
          <a:xfrm>
            <a:off x="0" y="1932303"/>
            <a:ext cx="12192000" cy="291719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699" y="1470977"/>
            <a:ext cx="5372097" cy="383984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54748" y="1462403"/>
            <a:ext cx="5372097" cy="385699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7699" y="5451475"/>
            <a:ext cx="5372096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/>
              <a:t>Add your text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54748" y="591502"/>
            <a:ext cx="5372096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/>
              <a:t>Add your text here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F4B4D45-80E3-42F8-B437-4182608210C3}"/>
              </a:ext>
            </a:extLst>
          </p:cNvPr>
          <p:cNvGrpSpPr/>
          <p:nvPr userDrawn="1"/>
        </p:nvGrpSpPr>
        <p:grpSpPr>
          <a:xfrm>
            <a:off x="5387974" y="422433"/>
            <a:ext cx="644525" cy="973138"/>
            <a:chOff x="371475" y="671713"/>
            <a:chExt cx="496540" cy="836738"/>
          </a:xfrm>
          <a:solidFill>
            <a:schemeClr val="accent6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670E361-AF23-4722-9250-CCF26B3C5884}"/>
                </a:ext>
              </a:extLst>
            </p:cNvPr>
            <p:cNvSpPr/>
            <p:nvPr userDrawn="1"/>
          </p:nvSpPr>
          <p:spPr>
            <a:xfrm>
              <a:off x="371475" y="1011911"/>
              <a:ext cx="496540" cy="4965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DE16CED-9FCD-4407-99EF-FFBE689DA9F1}"/>
                </a:ext>
              </a:extLst>
            </p:cNvPr>
            <p:cNvSpPr/>
            <p:nvPr userDrawn="1"/>
          </p:nvSpPr>
          <p:spPr>
            <a:xfrm>
              <a:off x="620587" y="671713"/>
              <a:ext cx="247428" cy="2474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A147081-5AFB-463F-B27C-7A0C4CA0573B}"/>
              </a:ext>
            </a:extLst>
          </p:cNvPr>
          <p:cNvGrpSpPr/>
          <p:nvPr userDrawn="1"/>
        </p:nvGrpSpPr>
        <p:grpSpPr>
          <a:xfrm flipH="1">
            <a:off x="6248401" y="5451475"/>
            <a:ext cx="644525" cy="973138"/>
            <a:chOff x="371475" y="671713"/>
            <a:chExt cx="496540" cy="836738"/>
          </a:xfrm>
          <a:solidFill>
            <a:schemeClr val="accent6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E24567E-B0AE-4E55-A5FB-3019A9598162}"/>
                </a:ext>
              </a:extLst>
            </p:cNvPr>
            <p:cNvSpPr/>
            <p:nvPr userDrawn="1"/>
          </p:nvSpPr>
          <p:spPr>
            <a:xfrm>
              <a:off x="371475" y="1011911"/>
              <a:ext cx="496540" cy="4965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918E6C0-B582-4943-9462-FE9740846585}"/>
                </a:ext>
              </a:extLst>
            </p:cNvPr>
            <p:cNvSpPr/>
            <p:nvPr userDrawn="1"/>
          </p:nvSpPr>
          <p:spPr>
            <a:xfrm>
              <a:off x="620587" y="671713"/>
              <a:ext cx="247428" cy="2474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933882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19200" cy="68580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2201" y="0"/>
            <a:ext cx="6019799" cy="68580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5351" y="5008563"/>
            <a:ext cx="4910400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35593" y="5008563"/>
            <a:ext cx="4908708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3037322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023CF6-0A85-4867-A5CF-F75DDBC4C20A}"/>
              </a:ext>
            </a:extLst>
          </p:cNvPr>
          <p:cNvSpPr/>
          <p:nvPr userDrawn="1"/>
        </p:nvSpPr>
        <p:spPr>
          <a:xfrm>
            <a:off x="0" y="0"/>
            <a:ext cx="5372096" cy="6857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260350"/>
            <a:ext cx="5618153" cy="63007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7E2F46B-C34E-40D3-9D43-BBA43EDFC924}"/>
              </a:ext>
            </a:extLst>
          </p:cNvPr>
          <p:cNvSpPr/>
          <p:nvPr userDrawn="1"/>
        </p:nvSpPr>
        <p:spPr>
          <a:xfrm>
            <a:off x="6819906" y="-18257"/>
            <a:ext cx="5372096" cy="6857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80147" y="260350"/>
            <a:ext cx="5619600" cy="63007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5351" y="5008563"/>
            <a:ext cx="4910400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35593" y="5008563"/>
            <a:ext cx="4908708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37101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5460C4-49C1-4270-BC58-5EEBC7761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2950CCA-59F9-4C47-A5BA-294E9EDCBABE}"/>
              </a:ext>
            </a:extLst>
          </p:cNvPr>
          <p:cNvSpPr/>
          <p:nvPr userDrawn="1"/>
        </p:nvSpPr>
        <p:spPr>
          <a:xfrm>
            <a:off x="371475" y="1233488"/>
            <a:ext cx="2776354" cy="49672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B5BF167-B9E6-4F02-9FA8-3CA79D552F0E}"/>
              </a:ext>
            </a:extLst>
          </p:cNvPr>
          <p:cNvSpPr/>
          <p:nvPr userDrawn="1"/>
        </p:nvSpPr>
        <p:spPr>
          <a:xfrm>
            <a:off x="3286186" y="1233488"/>
            <a:ext cx="2776354" cy="49672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48694DE-D82B-49DB-8A45-D1DD4C9BCEF1}"/>
              </a:ext>
            </a:extLst>
          </p:cNvPr>
          <p:cNvSpPr/>
          <p:nvPr userDrawn="1"/>
        </p:nvSpPr>
        <p:spPr>
          <a:xfrm>
            <a:off x="6200897" y="1233488"/>
            <a:ext cx="2776354" cy="4967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07C1370-8D38-4641-8D37-30A1218A4372}"/>
              </a:ext>
            </a:extLst>
          </p:cNvPr>
          <p:cNvSpPr/>
          <p:nvPr userDrawn="1"/>
        </p:nvSpPr>
        <p:spPr>
          <a:xfrm>
            <a:off x="9115608" y="1246188"/>
            <a:ext cx="2776354" cy="49672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E3EDDE5-9B23-44D7-8546-0B2365B42B16}"/>
              </a:ext>
            </a:extLst>
          </p:cNvPr>
          <p:cNvCxnSpPr/>
          <p:nvPr userDrawn="1"/>
        </p:nvCxnSpPr>
        <p:spPr>
          <a:xfrm>
            <a:off x="591252" y="3721100"/>
            <a:ext cx="233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9D259D5-D3C0-4B60-B2D9-9B6DFFD270D8}"/>
              </a:ext>
            </a:extLst>
          </p:cNvPr>
          <p:cNvCxnSpPr/>
          <p:nvPr userDrawn="1"/>
        </p:nvCxnSpPr>
        <p:spPr>
          <a:xfrm>
            <a:off x="3505963" y="3721100"/>
            <a:ext cx="233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710C392-9E34-4640-AC70-210A1B8C47B5}"/>
              </a:ext>
            </a:extLst>
          </p:cNvPr>
          <p:cNvCxnSpPr/>
          <p:nvPr userDrawn="1"/>
        </p:nvCxnSpPr>
        <p:spPr>
          <a:xfrm>
            <a:off x="6420674" y="3721100"/>
            <a:ext cx="233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7A92E0B-B060-48FA-A650-36894FF4B216}"/>
              </a:ext>
            </a:extLst>
          </p:cNvPr>
          <p:cNvCxnSpPr/>
          <p:nvPr userDrawn="1"/>
        </p:nvCxnSpPr>
        <p:spPr>
          <a:xfrm>
            <a:off x="9335385" y="3721100"/>
            <a:ext cx="233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D9056F2B-EAFD-4A57-BB92-D14816C84D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6300" y="1739900"/>
            <a:ext cx="1689100" cy="1397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33">
            <a:extLst>
              <a:ext uri="{FF2B5EF4-FFF2-40B4-BE49-F238E27FC236}">
                <a16:creationId xmlns:a16="http://schemas.microsoft.com/office/drawing/2014/main" id="{E65006DE-F797-4019-BB72-F484F9FE7E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29813" y="4263232"/>
            <a:ext cx="1689100" cy="1397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33">
            <a:extLst>
              <a:ext uri="{FF2B5EF4-FFF2-40B4-BE49-F238E27FC236}">
                <a16:creationId xmlns:a16="http://schemas.microsoft.com/office/drawing/2014/main" id="{0947D252-5545-4406-8764-B7712464DA5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44524" y="1739900"/>
            <a:ext cx="1689100" cy="1397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33">
            <a:extLst>
              <a:ext uri="{FF2B5EF4-FFF2-40B4-BE49-F238E27FC236}">
                <a16:creationId xmlns:a16="http://schemas.microsoft.com/office/drawing/2014/main" id="{DD89F80C-C1D7-4F63-BAD2-F4EE1F9A162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659235" y="4263232"/>
            <a:ext cx="1689100" cy="1397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08BBFEC8-B6BE-4768-9284-26D98C06FF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0550" y="3949700"/>
            <a:ext cx="2336800" cy="185420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D12C79C2-427D-418B-8FFA-C27D8F2C986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05963" y="1595835"/>
            <a:ext cx="2336800" cy="1854200"/>
          </a:xfrm>
        </p:spPr>
        <p:txBody>
          <a:bodyPr anchor="b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0FD568C4-A06D-4A56-B7D6-AF338F5C329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20674" y="3949700"/>
            <a:ext cx="2336800" cy="185420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3" name="Text Placeholder 39">
            <a:extLst>
              <a:ext uri="{FF2B5EF4-FFF2-40B4-BE49-F238E27FC236}">
                <a16:creationId xmlns:a16="http://schemas.microsoft.com/office/drawing/2014/main" id="{76B41443-1233-4172-B61C-7CC516D8880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335385" y="1595835"/>
            <a:ext cx="2336800" cy="1854200"/>
          </a:xfrm>
        </p:spPr>
        <p:txBody>
          <a:bodyPr anchor="b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1080789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B607F24-5B01-4964-9736-E876BC347E5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6168473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2950CCA-59F9-4C47-A5BA-294E9EDCBABE}"/>
              </a:ext>
            </a:extLst>
          </p:cNvPr>
          <p:cNvSpPr/>
          <p:nvPr userDrawn="1"/>
        </p:nvSpPr>
        <p:spPr>
          <a:xfrm>
            <a:off x="6769101" y="0"/>
            <a:ext cx="2711082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44232AA-36A1-4A85-8868-9D12848EB106}"/>
              </a:ext>
            </a:extLst>
          </p:cNvPr>
          <p:cNvSpPr/>
          <p:nvPr userDrawn="1"/>
        </p:nvSpPr>
        <p:spPr>
          <a:xfrm>
            <a:off x="9480918" y="2286000"/>
            <a:ext cx="2711082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B045D93-056D-486E-A634-890ECB9AF9C2}"/>
              </a:ext>
            </a:extLst>
          </p:cNvPr>
          <p:cNvSpPr/>
          <p:nvPr userDrawn="1"/>
        </p:nvSpPr>
        <p:spPr>
          <a:xfrm>
            <a:off x="6769100" y="4572000"/>
            <a:ext cx="2711082" cy="228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67CD5E4-19A9-4EFD-BBF1-2B1FBC9BB9BD}"/>
              </a:ext>
            </a:extLst>
          </p:cNvPr>
          <p:cNvSpPr/>
          <p:nvPr userDrawn="1"/>
        </p:nvSpPr>
        <p:spPr>
          <a:xfrm>
            <a:off x="9480918" y="0"/>
            <a:ext cx="2711082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A533582-AC3E-4F3B-9602-085EB97AD294}"/>
              </a:ext>
            </a:extLst>
          </p:cNvPr>
          <p:cNvSpPr/>
          <p:nvPr userDrawn="1"/>
        </p:nvSpPr>
        <p:spPr>
          <a:xfrm>
            <a:off x="6768364" y="2286000"/>
            <a:ext cx="2711082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F0B1BD9-4AC2-4549-9001-383664C7F224}"/>
              </a:ext>
            </a:extLst>
          </p:cNvPr>
          <p:cNvSpPr/>
          <p:nvPr userDrawn="1"/>
        </p:nvSpPr>
        <p:spPr>
          <a:xfrm>
            <a:off x="9480918" y="4572000"/>
            <a:ext cx="2711082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32B2DC05-AAD7-458D-B737-BE8CCA1FFA99}"/>
              </a:ext>
            </a:extLst>
          </p:cNvPr>
          <p:cNvSpPr/>
          <p:nvPr userDrawn="1"/>
        </p:nvSpPr>
        <p:spPr>
          <a:xfrm rot="5400000">
            <a:off x="9422986" y="1050373"/>
            <a:ext cx="298174" cy="18525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E423C01B-EB10-48EF-8F1C-C2A7E1923E3E}"/>
              </a:ext>
            </a:extLst>
          </p:cNvPr>
          <p:cNvSpPr/>
          <p:nvPr userDrawn="1"/>
        </p:nvSpPr>
        <p:spPr>
          <a:xfrm rot="16200000">
            <a:off x="9238100" y="3336373"/>
            <a:ext cx="298174" cy="18525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BB0D5D5D-BB46-489A-A006-03E52FDA0AB6}"/>
              </a:ext>
            </a:extLst>
          </p:cNvPr>
          <p:cNvSpPr/>
          <p:nvPr userDrawn="1"/>
        </p:nvSpPr>
        <p:spPr>
          <a:xfrm rot="5400000">
            <a:off x="9422986" y="5622373"/>
            <a:ext cx="298174" cy="185254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Picture Placeholder 33">
            <a:extLst>
              <a:ext uri="{FF2B5EF4-FFF2-40B4-BE49-F238E27FC236}">
                <a16:creationId xmlns:a16="http://schemas.microsoft.com/office/drawing/2014/main" id="{2D0DCA06-9544-45C9-BE22-EBB853AE757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133588" y="561678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Picture Placeholder 33">
            <a:extLst>
              <a:ext uri="{FF2B5EF4-FFF2-40B4-BE49-F238E27FC236}">
                <a16:creationId xmlns:a16="http://schemas.microsoft.com/office/drawing/2014/main" id="{21403A13-F195-405D-B352-4B77969E35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21034" y="2847678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Picture Placeholder 33">
            <a:extLst>
              <a:ext uri="{FF2B5EF4-FFF2-40B4-BE49-F238E27FC236}">
                <a16:creationId xmlns:a16="http://schemas.microsoft.com/office/drawing/2014/main" id="{390C9BE2-4328-41D9-82FB-F6FEE7026C5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33588" y="5133678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8" name="Picture Placeholder 6">
            <a:extLst>
              <a:ext uri="{FF2B5EF4-FFF2-40B4-BE49-F238E27FC236}">
                <a16:creationId xmlns:a16="http://schemas.microsoft.com/office/drawing/2014/main" id="{7E57D58E-479C-4409-8D5F-7CAC3178A7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1475" y="1233488"/>
            <a:ext cx="6168473" cy="562451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39">
            <a:extLst>
              <a:ext uri="{FF2B5EF4-FFF2-40B4-BE49-F238E27FC236}">
                <a16:creationId xmlns:a16="http://schemas.microsoft.com/office/drawing/2014/main" id="{1EE624A7-7FE4-44DC-B710-D995C25C9C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56242" y="215900"/>
            <a:ext cx="2336800" cy="185420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8" name="Text Placeholder 39">
            <a:extLst>
              <a:ext uri="{FF2B5EF4-FFF2-40B4-BE49-F238E27FC236}">
                <a16:creationId xmlns:a16="http://schemas.microsoft.com/office/drawing/2014/main" id="{34CC27D1-7AB7-4922-81C5-41E9C01BAAE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668059" y="2501900"/>
            <a:ext cx="2336800" cy="185420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9" name="Text Placeholder 39">
            <a:extLst>
              <a:ext uri="{FF2B5EF4-FFF2-40B4-BE49-F238E27FC236}">
                <a16:creationId xmlns:a16="http://schemas.microsoft.com/office/drawing/2014/main" id="{03F0CFEB-33B8-47FE-BC44-44AF273543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56241" y="4787900"/>
            <a:ext cx="2336800" cy="185420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014259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A59197-7C21-44E6-8A97-DE0ABD1E6909}"/>
              </a:ext>
            </a:extLst>
          </p:cNvPr>
          <p:cNvSpPr/>
          <p:nvPr userDrawn="1"/>
        </p:nvSpPr>
        <p:spPr>
          <a:xfrm>
            <a:off x="0" y="0"/>
            <a:ext cx="64135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16500" y="472281"/>
            <a:ext cx="7175500" cy="591343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1779589"/>
            <a:ext cx="4416424" cy="2182811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476" y="4079083"/>
            <a:ext cx="4416424" cy="97631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626B81-8882-4179-8C3A-BEA9BBEF2A62}"/>
              </a:ext>
            </a:extLst>
          </p:cNvPr>
          <p:cNvSpPr/>
          <p:nvPr userDrawn="1"/>
        </p:nvSpPr>
        <p:spPr>
          <a:xfrm>
            <a:off x="5021263" y="368300"/>
            <a:ext cx="3159760" cy="1166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8364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8" name="Picture Placeholder 6">
            <a:extLst>
              <a:ext uri="{FF2B5EF4-FFF2-40B4-BE49-F238E27FC236}">
                <a16:creationId xmlns:a16="http://schemas.microsoft.com/office/drawing/2014/main" id="{7E57D58E-479C-4409-8D5F-7CAC3178A7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1475" y="1233488"/>
            <a:ext cx="11520487" cy="3049754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Picture Placeholder 33">
            <a:extLst>
              <a:ext uri="{FF2B5EF4-FFF2-40B4-BE49-F238E27FC236}">
                <a16:creationId xmlns:a16="http://schemas.microsoft.com/office/drawing/2014/main" id="{917F3183-F8DC-409E-BDAF-E3190E5CC1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66711" y="2999731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33">
            <a:extLst>
              <a:ext uri="{FF2B5EF4-FFF2-40B4-BE49-F238E27FC236}">
                <a16:creationId xmlns:a16="http://schemas.microsoft.com/office/drawing/2014/main" id="{8DCF90EE-8A0F-46BB-A8EC-27CB7826EB0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08135" y="2999731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33">
            <a:extLst>
              <a:ext uri="{FF2B5EF4-FFF2-40B4-BE49-F238E27FC236}">
                <a16:creationId xmlns:a16="http://schemas.microsoft.com/office/drawing/2014/main" id="{4B6BCE84-A7A7-4701-966F-9F969C523C5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749558" y="2999731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33">
            <a:extLst>
              <a:ext uri="{FF2B5EF4-FFF2-40B4-BE49-F238E27FC236}">
                <a16:creationId xmlns:a16="http://schemas.microsoft.com/office/drawing/2014/main" id="{2F810615-16AA-4D3F-93BB-1074BABE12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435088" y="2999731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9E999B4-BC91-4EF5-915C-59E58E141134}"/>
              </a:ext>
            </a:extLst>
          </p:cNvPr>
          <p:cNvSpPr/>
          <p:nvPr userDrawn="1"/>
        </p:nvSpPr>
        <p:spPr>
          <a:xfrm>
            <a:off x="979920" y="4514247"/>
            <a:ext cx="2379325" cy="1686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E3D72D1-545E-4FA9-B18F-DBE257DA9472}"/>
              </a:ext>
            </a:extLst>
          </p:cNvPr>
          <p:cNvSpPr/>
          <p:nvPr userDrawn="1"/>
        </p:nvSpPr>
        <p:spPr>
          <a:xfrm>
            <a:off x="3621344" y="4514247"/>
            <a:ext cx="2379325" cy="16865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1FF2C74-7F94-4D15-9530-4844CA0ABABA}"/>
              </a:ext>
            </a:extLst>
          </p:cNvPr>
          <p:cNvSpPr/>
          <p:nvPr userDrawn="1"/>
        </p:nvSpPr>
        <p:spPr>
          <a:xfrm>
            <a:off x="6262766" y="4514247"/>
            <a:ext cx="2379325" cy="168652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65048BF-5755-467D-94DA-799CD1A9ED70}"/>
              </a:ext>
            </a:extLst>
          </p:cNvPr>
          <p:cNvSpPr/>
          <p:nvPr userDrawn="1"/>
        </p:nvSpPr>
        <p:spPr>
          <a:xfrm>
            <a:off x="8904188" y="4514247"/>
            <a:ext cx="2379325" cy="168652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 Placeholder 39">
            <a:extLst>
              <a:ext uri="{FF2B5EF4-FFF2-40B4-BE49-F238E27FC236}">
                <a16:creationId xmlns:a16="http://schemas.microsoft.com/office/drawing/2014/main" id="{3C8488B4-AC1B-43A6-A416-3F5BC72456F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91465" y="4598182"/>
            <a:ext cx="2156235" cy="1330436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950DB978-3832-472D-9958-42D6A712EA6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32888" y="4598182"/>
            <a:ext cx="2156235" cy="1330436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7A9C8821-D3DD-40C3-83BD-38D19040571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74310" y="4598182"/>
            <a:ext cx="2156235" cy="1330436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C3FC554A-BF67-40BD-BD4F-B2EA17BBDB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5732" y="4598182"/>
            <a:ext cx="2156235" cy="1330436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2ECF54D-C7AE-4FFE-A9FA-ECD663CD2A09}"/>
              </a:ext>
            </a:extLst>
          </p:cNvPr>
          <p:cNvCxnSpPr>
            <a:cxnSpLocks/>
          </p:cNvCxnSpPr>
          <p:nvPr userDrawn="1"/>
        </p:nvCxnSpPr>
        <p:spPr>
          <a:xfrm>
            <a:off x="979920" y="4357837"/>
            <a:ext cx="237932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FB84BED-8481-4D23-AE06-31529215FE6C}"/>
              </a:ext>
            </a:extLst>
          </p:cNvPr>
          <p:cNvCxnSpPr>
            <a:cxnSpLocks/>
          </p:cNvCxnSpPr>
          <p:nvPr userDrawn="1"/>
        </p:nvCxnSpPr>
        <p:spPr>
          <a:xfrm>
            <a:off x="3621344" y="4357837"/>
            <a:ext cx="2379325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A09D405-9228-4697-A91F-4E5A2B5B6512}"/>
              </a:ext>
            </a:extLst>
          </p:cNvPr>
          <p:cNvCxnSpPr>
            <a:cxnSpLocks/>
          </p:cNvCxnSpPr>
          <p:nvPr userDrawn="1"/>
        </p:nvCxnSpPr>
        <p:spPr>
          <a:xfrm>
            <a:off x="6262767" y="4357837"/>
            <a:ext cx="2379325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645748A-37E1-4661-B50F-D1FCAF7F3088}"/>
              </a:ext>
            </a:extLst>
          </p:cNvPr>
          <p:cNvCxnSpPr>
            <a:cxnSpLocks/>
          </p:cNvCxnSpPr>
          <p:nvPr userDrawn="1"/>
        </p:nvCxnSpPr>
        <p:spPr>
          <a:xfrm>
            <a:off x="8904191" y="4357837"/>
            <a:ext cx="2379325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8721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8" name="Picture Placeholder 6">
            <a:extLst>
              <a:ext uri="{FF2B5EF4-FFF2-40B4-BE49-F238E27FC236}">
                <a16:creationId xmlns:a16="http://schemas.microsoft.com/office/drawing/2014/main" id="{7E57D58E-479C-4409-8D5F-7CAC3178A7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1476" y="1233488"/>
            <a:ext cx="4140890" cy="514826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DD2DC66-11E4-4714-A8DE-E8AC34D49655}"/>
              </a:ext>
            </a:extLst>
          </p:cNvPr>
          <p:cNvSpPr/>
          <p:nvPr userDrawn="1"/>
        </p:nvSpPr>
        <p:spPr>
          <a:xfrm>
            <a:off x="4615257" y="1233489"/>
            <a:ext cx="2371952" cy="51482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6748F93-9B1D-4874-A164-A654BF7D6C8C}"/>
              </a:ext>
            </a:extLst>
          </p:cNvPr>
          <p:cNvGrpSpPr/>
          <p:nvPr userDrawn="1"/>
        </p:nvGrpSpPr>
        <p:grpSpPr>
          <a:xfrm>
            <a:off x="4842107" y="2462886"/>
            <a:ext cx="1918252" cy="2689468"/>
            <a:chOff x="4790661" y="2266122"/>
            <a:chExt cx="1918252" cy="285253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AEF10CE-C943-4C6B-9DBF-5A0E63CDC89B}"/>
                </a:ext>
              </a:extLst>
            </p:cNvPr>
            <p:cNvCxnSpPr/>
            <p:nvPr userDrawn="1"/>
          </p:nvCxnSpPr>
          <p:spPr>
            <a:xfrm>
              <a:off x="4790661" y="2266122"/>
              <a:ext cx="19182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428B198-0637-4F15-900F-6709BFE4BDEA}"/>
                </a:ext>
              </a:extLst>
            </p:cNvPr>
            <p:cNvCxnSpPr/>
            <p:nvPr userDrawn="1"/>
          </p:nvCxnSpPr>
          <p:spPr>
            <a:xfrm>
              <a:off x="4790661" y="3692387"/>
              <a:ext cx="19182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F29A1B0-F4AB-4243-979A-50FADE3330EA}"/>
                </a:ext>
              </a:extLst>
            </p:cNvPr>
            <p:cNvCxnSpPr/>
            <p:nvPr userDrawn="1"/>
          </p:nvCxnSpPr>
          <p:spPr>
            <a:xfrm>
              <a:off x="4790661" y="5118652"/>
              <a:ext cx="19182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894F998-0FDF-4CA2-802E-4FCFA7674171}"/>
              </a:ext>
            </a:extLst>
          </p:cNvPr>
          <p:cNvGrpSpPr/>
          <p:nvPr userDrawn="1"/>
        </p:nvGrpSpPr>
        <p:grpSpPr>
          <a:xfrm>
            <a:off x="7090100" y="2462886"/>
            <a:ext cx="4801862" cy="2689468"/>
            <a:chOff x="4790661" y="2266122"/>
            <a:chExt cx="1918252" cy="2852530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1F0C0C8-87C4-49FB-B35B-E937E9D0BEC5}"/>
                </a:ext>
              </a:extLst>
            </p:cNvPr>
            <p:cNvCxnSpPr/>
            <p:nvPr userDrawn="1"/>
          </p:nvCxnSpPr>
          <p:spPr>
            <a:xfrm>
              <a:off x="4790661" y="2266122"/>
              <a:ext cx="191825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857C5D3-7E33-4894-8AC3-0FD1BEB12F40}"/>
                </a:ext>
              </a:extLst>
            </p:cNvPr>
            <p:cNvCxnSpPr/>
            <p:nvPr userDrawn="1"/>
          </p:nvCxnSpPr>
          <p:spPr>
            <a:xfrm>
              <a:off x="4790661" y="3692387"/>
              <a:ext cx="191825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00BA9F8-92BF-42F0-BD46-D9B7E7422F75}"/>
                </a:ext>
              </a:extLst>
            </p:cNvPr>
            <p:cNvCxnSpPr/>
            <p:nvPr userDrawn="1"/>
          </p:nvCxnSpPr>
          <p:spPr>
            <a:xfrm>
              <a:off x="4790661" y="5118652"/>
              <a:ext cx="191825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 Placeholder 39">
            <a:extLst>
              <a:ext uri="{FF2B5EF4-FFF2-40B4-BE49-F238E27FC236}">
                <a16:creationId xmlns:a16="http://schemas.microsoft.com/office/drawing/2014/main" id="{9760B601-DCBC-47C8-95BE-A5DFCCBAD0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66507" y="1463643"/>
            <a:ext cx="4725455" cy="758822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179CBA0C-6465-4209-AF3F-548A57F20CE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66507" y="2741755"/>
            <a:ext cx="4725455" cy="758822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99852211-6BD9-4B69-BBC9-F2181F272D2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66507" y="4069997"/>
            <a:ext cx="4725455" cy="758822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EEF11D65-7095-41D2-9630-E2EB44552E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66507" y="5394355"/>
            <a:ext cx="4725455" cy="758822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3" name="Picture Placeholder 33">
            <a:extLst>
              <a:ext uri="{FF2B5EF4-FFF2-40B4-BE49-F238E27FC236}">
                <a16:creationId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27571" y="1437538"/>
            <a:ext cx="1147325" cy="81103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4" name="Picture Placeholder 33">
            <a:extLst>
              <a:ext uri="{FF2B5EF4-FFF2-40B4-BE49-F238E27FC236}">
                <a16:creationId xmlns:a16="http://schemas.microsoft.com/office/drawing/2014/main" id="{9A1BE0BE-1FFD-445C-B6BA-E4A602D2211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227571" y="2715650"/>
            <a:ext cx="1147325" cy="81103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Picture Placeholder 33">
            <a:extLst>
              <a:ext uri="{FF2B5EF4-FFF2-40B4-BE49-F238E27FC236}">
                <a16:creationId xmlns:a16="http://schemas.microsoft.com/office/drawing/2014/main" id="{B577AF17-6C7E-48B9-B267-0874B232A710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227571" y="4043892"/>
            <a:ext cx="1147325" cy="81103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Picture Placeholder 33">
            <a:extLst>
              <a:ext uri="{FF2B5EF4-FFF2-40B4-BE49-F238E27FC236}">
                <a16:creationId xmlns:a16="http://schemas.microsoft.com/office/drawing/2014/main" id="{98A01AB1-3434-46C7-B1B3-90AFD4B1799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227571" y="5368250"/>
            <a:ext cx="1147325" cy="81103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0925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1DD2DC66-11E4-4714-A8DE-E8AC34D49655}"/>
              </a:ext>
            </a:extLst>
          </p:cNvPr>
          <p:cNvSpPr/>
          <p:nvPr userDrawn="1"/>
        </p:nvSpPr>
        <p:spPr>
          <a:xfrm>
            <a:off x="371475" y="1233488"/>
            <a:ext cx="2293200" cy="2427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AF541B1-4F4B-40BC-BF0B-B80864399D0C}"/>
              </a:ext>
            </a:extLst>
          </p:cNvPr>
          <p:cNvSpPr/>
          <p:nvPr userDrawn="1"/>
        </p:nvSpPr>
        <p:spPr>
          <a:xfrm>
            <a:off x="371475" y="3773172"/>
            <a:ext cx="2293200" cy="2427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B837A4A-8DA3-4F45-9468-2C7DE5B35803}"/>
              </a:ext>
            </a:extLst>
          </p:cNvPr>
          <p:cNvSpPr/>
          <p:nvPr userDrawn="1"/>
        </p:nvSpPr>
        <p:spPr>
          <a:xfrm>
            <a:off x="6170635" y="1233487"/>
            <a:ext cx="2294237" cy="24276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9CA034F-F360-4CF5-B944-C16768254C5A}"/>
              </a:ext>
            </a:extLst>
          </p:cNvPr>
          <p:cNvSpPr/>
          <p:nvPr userDrawn="1"/>
        </p:nvSpPr>
        <p:spPr>
          <a:xfrm>
            <a:off x="6170635" y="3773171"/>
            <a:ext cx="2294237" cy="24276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Picture Placeholder 33">
            <a:extLst>
              <a:ext uri="{FF2B5EF4-FFF2-40B4-BE49-F238E27FC236}">
                <a16:creationId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5473" y="1713955"/>
            <a:ext cx="1805204" cy="14666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CA01639-D8FA-4F18-8FE5-E923F5A1BB48}"/>
              </a:ext>
            </a:extLst>
          </p:cNvPr>
          <p:cNvSpPr/>
          <p:nvPr userDrawn="1"/>
        </p:nvSpPr>
        <p:spPr>
          <a:xfrm>
            <a:off x="2730561" y="1233488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F02D09E-3C25-405E-BF24-A884A07C224A}"/>
              </a:ext>
            </a:extLst>
          </p:cNvPr>
          <p:cNvSpPr/>
          <p:nvPr userDrawn="1"/>
        </p:nvSpPr>
        <p:spPr>
          <a:xfrm>
            <a:off x="2730561" y="3773171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 Placeholder 39">
            <a:extLst>
              <a:ext uri="{FF2B5EF4-FFF2-40B4-BE49-F238E27FC236}">
                <a16:creationId xmlns:a16="http://schemas.microsoft.com/office/drawing/2014/main" id="{9760B601-DCBC-47C8-95BE-A5DFCCBAD0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00245" y="1460126"/>
            <a:ext cx="3002880" cy="1974324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5" name="Text Placeholder 39">
            <a:extLst>
              <a:ext uri="{FF2B5EF4-FFF2-40B4-BE49-F238E27FC236}">
                <a16:creationId xmlns:a16="http://schemas.microsoft.com/office/drawing/2014/main" id="{33BDF68D-A417-4526-95BD-83DC0A4FA5B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900245" y="3999809"/>
            <a:ext cx="3002880" cy="1974324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C6F0F84-9668-4EA8-A3F5-3AD5AED3EFDD}"/>
              </a:ext>
            </a:extLst>
          </p:cNvPr>
          <p:cNvSpPr/>
          <p:nvPr userDrawn="1"/>
        </p:nvSpPr>
        <p:spPr>
          <a:xfrm>
            <a:off x="8549714" y="1233488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9CCCFCB-4EAD-47A3-8F4A-307EE022DD53}"/>
              </a:ext>
            </a:extLst>
          </p:cNvPr>
          <p:cNvSpPr/>
          <p:nvPr userDrawn="1"/>
        </p:nvSpPr>
        <p:spPr>
          <a:xfrm>
            <a:off x="8549714" y="3773171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 Placeholder 39">
            <a:extLst>
              <a:ext uri="{FF2B5EF4-FFF2-40B4-BE49-F238E27FC236}">
                <a16:creationId xmlns:a16="http://schemas.microsoft.com/office/drawing/2014/main" id="{058CD71F-A7E3-4F68-ADE3-4E6B1BAE312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719398" y="1460126"/>
            <a:ext cx="3002880" cy="1974324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50" name="Text Placeholder 39">
            <a:extLst>
              <a:ext uri="{FF2B5EF4-FFF2-40B4-BE49-F238E27FC236}">
                <a16:creationId xmlns:a16="http://schemas.microsoft.com/office/drawing/2014/main" id="{6EC40EC2-3775-4AF2-965D-0235107D834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719398" y="3999809"/>
            <a:ext cx="3002880" cy="1974324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51" name="Picture Placeholder 33">
            <a:extLst>
              <a:ext uri="{FF2B5EF4-FFF2-40B4-BE49-F238E27FC236}">
                <a16:creationId xmlns:a16="http://schemas.microsoft.com/office/drawing/2014/main" id="{F196EA03-E36C-4E2A-A82F-8FA76EC2DBFC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15473" y="4253638"/>
            <a:ext cx="1805204" cy="14666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Picture Placeholder 33">
            <a:extLst>
              <a:ext uri="{FF2B5EF4-FFF2-40B4-BE49-F238E27FC236}">
                <a16:creationId xmlns:a16="http://schemas.microsoft.com/office/drawing/2014/main" id="{9A754FAD-4B3A-4A76-9F0D-84DA72FD822B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415151" y="4253638"/>
            <a:ext cx="1805204" cy="14666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3" name="Picture Placeholder 33">
            <a:extLst>
              <a:ext uri="{FF2B5EF4-FFF2-40B4-BE49-F238E27FC236}">
                <a16:creationId xmlns:a16="http://schemas.microsoft.com/office/drawing/2014/main" id="{7A45718F-1012-47C4-BF29-7462E5C6CB90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415151" y="1713954"/>
            <a:ext cx="1805204" cy="14666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7322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DD2DC66-11E4-4714-A8DE-E8AC34D49655}"/>
              </a:ext>
            </a:extLst>
          </p:cNvPr>
          <p:cNvSpPr/>
          <p:nvPr userDrawn="1"/>
        </p:nvSpPr>
        <p:spPr>
          <a:xfrm>
            <a:off x="371474" y="1660868"/>
            <a:ext cx="2686613" cy="2427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CD9ECBB-3A0A-409C-B1C0-C8F4C3087894}"/>
              </a:ext>
            </a:extLst>
          </p:cNvPr>
          <p:cNvSpPr/>
          <p:nvPr userDrawn="1"/>
        </p:nvSpPr>
        <p:spPr>
          <a:xfrm>
            <a:off x="3316099" y="1660868"/>
            <a:ext cx="2686613" cy="2427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FB4FA2C-0414-484D-95CD-C5E17E33E238}"/>
              </a:ext>
            </a:extLst>
          </p:cNvPr>
          <p:cNvSpPr/>
          <p:nvPr userDrawn="1"/>
        </p:nvSpPr>
        <p:spPr>
          <a:xfrm>
            <a:off x="6260723" y="1660868"/>
            <a:ext cx="2686613" cy="24276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D0DE753-6478-4950-8F99-15952FCB6521}"/>
              </a:ext>
            </a:extLst>
          </p:cNvPr>
          <p:cNvSpPr/>
          <p:nvPr userDrawn="1"/>
        </p:nvSpPr>
        <p:spPr>
          <a:xfrm>
            <a:off x="9205348" y="1660868"/>
            <a:ext cx="2686613" cy="24276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icture Placeholder 33">
            <a:extLst>
              <a:ext uri="{FF2B5EF4-FFF2-40B4-BE49-F238E27FC236}">
                <a16:creationId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7420" y="1761485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33">
            <a:extLst>
              <a:ext uri="{FF2B5EF4-FFF2-40B4-BE49-F238E27FC236}">
                <a16:creationId xmlns:a16="http://schemas.microsoft.com/office/drawing/2014/main" id="{85BB27A3-DB87-46F4-8CA4-3C04A088E78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412045" y="1761485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33">
            <a:extLst>
              <a:ext uri="{FF2B5EF4-FFF2-40B4-BE49-F238E27FC236}">
                <a16:creationId xmlns:a16="http://schemas.microsoft.com/office/drawing/2014/main" id="{F356E399-83ED-4937-A1CC-F591866C0E8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356669" y="1761485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33">
            <a:extLst>
              <a:ext uri="{FF2B5EF4-FFF2-40B4-BE49-F238E27FC236}">
                <a16:creationId xmlns:a16="http://schemas.microsoft.com/office/drawing/2014/main" id="{0967254B-CF1D-4F0D-A7F6-EC4E117B750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301294" y="1761485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Text Placeholder 39">
            <a:extLst>
              <a:ext uri="{FF2B5EF4-FFF2-40B4-BE49-F238E27FC236}">
                <a16:creationId xmlns:a16="http://schemas.microsoft.com/office/drawing/2014/main" id="{0CEF6C35-6F7B-43AD-9E4D-44C2F8A7DF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1474" y="4302782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3" name="Text Placeholder 39">
            <a:extLst>
              <a:ext uri="{FF2B5EF4-FFF2-40B4-BE49-F238E27FC236}">
                <a16:creationId xmlns:a16="http://schemas.microsoft.com/office/drawing/2014/main" id="{44EF032C-161A-4C58-B624-66488C255E1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71474" y="5058156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7" name="Text Placeholder 39">
            <a:extLst>
              <a:ext uri="{FF2B5EF4-FFF2-40B4-BE49-F238E27FC236}">
                <a16:creationId xmlns:a16="http://schemas.microsoft.com/office/drawing/2014/main" id="{ACF86334-F4A8-4CCD-944F-524700CD838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16099" y="4302782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8" name="Text Placeholder 39">
            <a:extLst>
              <a:ext uri="{FF2B5EF4-FFF2-40B4-BE49-F238E27FC236}">
                <a16:creationId xmlns:a16="http://schemas.microsoft.com/office/drawing/2014/main" id="{135B4AC9-821C-4D70-8A4A-1992394DE43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16099" y="5058156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D2CF516C-7598-43D3-95E9-5633F8F4469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60723" y="4302782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12A6084C-5383-4EFC-8D49-33C5B61E649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60723" y="5058156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EFC5493B-D3CF-41B9-A996-7FBE932504B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205350" y="4302782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4" name="Text Placeholder 39">
            <a:extLst>
              <a:ext uri="{FF2B5EF4-FFF2-40B4-BE49-F238E27FC236}">
                <a16:creationId xmlns:a16="http://schemas.microsoft.com/office/drawing/2014/main" id="{33A98F60-C169-44C1-9654-2239C9C1F29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205350" y="5058156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8847343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BB81E01-55F6-44A7-8ACB-B172EA0F9FB3}"/>
              </a:ext>
            </a:extLst>
          </p:cNvPr>
          <p:cNvSpPr/>
          <p:nvPr userDrawn="1"/>
        </p:nvSpPr>
        <p:spPr>
          <a:xfrm>
            <a:off x="467420" y="3895002"/>
            <a:ext cx="2494721" cy="2067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AD85DF7-0BE8-4B88-98A1-F5062CDAA964}"/>
              </a:ext>
            </a:extLst>
          </p:cNvPr>
          <p:cNvSpPr/>
          <p:nvPr userDrawn="1"/>
        </p:nvSpPr>
        <p:spPr>
          <a:xfrm>
            <a:off x="3412044" y="3895002"/>
            <a:ext cx="2494721" cy="20672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F69394C-95D0-4D10-A34D-A35EF27D2806}"/>
              </a:ext>
            </a:extLst>
          </p:cNvPr>
          <p:cNvSpPr/>
          <p:nvPr userDrawn="1"/>
        </p:nvSpPr>
        <p:spPr>
          <a:xfrm>
            <a:off x="6356668" y="3895002"/>
            <a:ext cx="2494721" cy="2067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6DBF753-694A-4503-A33B-73C09E8EE3A5}"/>
              </a:ext>
            </a:extLst>
          </p:cNvPr>
          <p:cNvSpPr/>
          <p:nvPr userDrawn="1"/>
        </p:nvSpPr>
        <p:spPr>
          <a:xfrm>
            <a:off x="9301294" y="3895002"/>
            <a:ext cx="2494721" cy="206723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icture Placeholder 33">
            <a:extLst>
              <a:ext uri="{FF2B5EF4-FFF2-40B4-BE49-F238E27FC236}">
                <a16:creationId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7420" y="1522949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33">
            <a:extLst>
              <a:ext uri="{FF2B5EF4-FFF2-40B4-BE49-F238E27FC236}">
                <a16:creationId xmlns:a16="http://schemas.microsoft.com/office/drawing/2014/main" id="{85BB27A3-DB87-46F4-8CA4-3C04A088E78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412045" y="1522949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33">
            <a:extLst>
              <a:ext uri="{FF2B5EF4-FFF2-40B4-BE49-F238E27FC236}">
                <a16:creationId xmlns:a16="http://schemas.microsoft.com/office/drawing/2014/main" id="{F356E399-83ED-4937-A1CC-F591866C0E8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356669" y="1522949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33">
            <a:extLst>
              <a:ext uri="{FF2B5EF4-FFF2-40B4-BE49-F238E27FC236}">
                <a16:creationId xmlns:a16="http://schemas.microsoft.com/office/drawing/2014/main" id="{0967254B-CF1D-4F0D-A7F6-EC4E117B750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301294" y="1522949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Text Placeholder 39">
            <a:extLst>
              <a:ext uri="{FF2B5EF4-FFF2-40B4-BE49-F238E27FC236}">
                <a16:creationId xmlns:a16="http://schemas.microsoft.com/office/drawing/2014/main" id="{0CEF6C35-6F7B-43AD-9E4D-44C2F8A7DF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4610" y="4123880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3" name="Text Placeholder 39">
            <a:extLst>
              <a:ext uri="{FF2B5EF4-FFF2-40B4-BE49-F238E27FC236}">
                <a16:creationId xmlns:a16="http://schemas.microsoft.com/office/drawing/2014/main" id="{44EF032C-161A-4C58-B624-66488C255E1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4610" y="4879254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7" name="Text Placeholder 39">
            <a:extLst>
              <a:ext uri="{FF2B5EF4-FFF2-40B4-BE49-F238E27FC236}">
                <a16:creationId xmlns:a16="http://schemas.microsoft.com/office/drawing/2014/main" id="{ACF86334-F4A8-4CCD-944F-524700CD838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549235" y="4123880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8" name="Text Placeholder 39">
            <a:extLst>
              <a:ext uri="{FF2B5EF4-FFF2-40B4-BE49-F238E27FC236}">
                <a16:creationId xmlns:a16="http://schemas.microsoft.com/office/drawing/2014/main" id="{135B4AC9-821C-4D70-8A4A-1992394DE43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549235" y="4879254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D2CF516C-7598-43D3-95E9-5633F8F4469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93859" y="4123880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12A6084C-5383-4EFC-8D49-33C5B61E649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93859" y="4879254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EFC5493B-D3CF-41B9-A996-7FBE932504B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38486" y="4123880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4" name="Text Placeholder 39">
            <a:extLst>
              <a:ext uri="{FF2B5EF4-FFF2-40B4-BE49-F238E27FC236}">
                <a16:creationId xmlns:a16="http://schemas.microsoft.com/office/drawing/2014/main" id="{33A98F60-C169-44C1-9654-2239C9C1F29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438486" y="4879254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5653828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900613" y="1233488"/>
            <a:ext cx="6991350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928258E-48B5-471F-BC61-B45FB2CA51BA}"/>
              </a:ext>
            </a:extLst>
          </p:cNvPr>
          <p:cNvSpPr/>
          <p:nvPr userDrawn="1"/>
        </p:nvSpPr>
        <p:spPr>
          <a:xfrm>
            <a:off x="371474" y="1233488"/>
            <a:ext cx="4419187" cy="49672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867FAC3-5109-4D5D-8105-FC48313396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6100" y="1450975"/>
            <a:ext cx="4065588" cy="455295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96796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371475" y="1233488"/>
            <a:ext cx="11520488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5297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371475" y="1233488"/>
            <a:ext cx="7450621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1D1D3DC-359F-47D3-A498-6E5DEF615B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40675" y="1233488"/>
            <a:ext cx="3951288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5930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381415" y="1233488"/>
            <a:ext cx="5512490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7" name="Chart Placeholder 3">
            <a:extLst>
              <a:ext uri="{FF2B5EF4-FFF2-40B4-BE49-F238E27FC236}">
                <a16:creationId xmlns:a16="http://schemas.microsoft.com/office/drawing/2014/main" id="{6750280A-6976-42F9-B984-8601DD1972DC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379473" y="1233488"/>
            <a:ext cx="5512490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E63221D-DF23-4F80-AB42-A74C1B1CB425}"/>
              </a:ext>
            </a:extLst>
          </p:cNvPr>
          <p:cNvCxnSpPr/>
          <p:nvPr userDrawn="1"/>
        </p:nvCxnSpPr>
        <p:spPr>
          <a:xfrm>
            <a:off x="6125817" y="1233488"/>
            <a:ext cx="0" cy="496728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395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10622" y="1362696"/>
            <a:ext cx="5552246" cy="229489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9" name="Chart Placeholder 3">
            <a:extLst>
              <a:ext uri="{FF2B5EF4-FFF2-40B4-BE49-F238E27FC236}">
                <a16:creationId xmlns:a16="http://schemas.microsoft.com/office/drawing/2014/main" id="{3CC4F2FB-E360-40E2-BDA5-455EB243C216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00682" y="3781218"/>
            <a:ext cx="5552246" cy="229489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0" name="Chart Placeholder 3">
            <a:extLst>
              <a:ext uri="{FF2B5EF4-FFF2-40B4-BE49-F238E27FC236}">
                <a16:creationId xmlns:a16="http://schemas.microsoft.com/office/drawing/2014/main" id="{6373EAFD-6648-4861-97FB-A3961B86C81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208643" y="1367561"/>
            <a:ext cx="5552246" cy="229489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Chart Placeholder 3">
            <a:extLst>
              <a:ext uri="{FF2B5EF4-FFF2-40B4-BE49-F238E27FC236}">
                <a16:creationId xmlns:a16="http://schemas.microsoft.com/office/drawing/2014/main" id="{CF0E102C-57E1-46ED-BE41-21C356F42BAD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198703" y="3786083"/>
            <a:ext cx="5552246" cy="229489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8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17DDCC-4521-4225-8F36-D4B39128409A}"/>
              </a:ext>
            </a:extLst>
          </p:cNvPr>
          <p:cNvSpPr/>
          <p:nvPr userDrawn="1"/>
        </p:nvSpPr>
        <p:spPr>
          <a:xfrm>
            <a:off x="8991600" y="3965574"/>
            <a:ext cx="3200400" cy="289242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6570C8-2343-4B74-AF97-DC7CE5D92865}"/>
              </a:ext>
            </a:extLst>
          </p:cNvPr>
          <p:cNvSpPr/>
          <p:nvPr userDrawn="1"/>
        </p:nvSpPr>
        <p:spPr>
          <a:xfrm>
            <a:off x="0" y="0"/>
            <a:ext cx="3200400" cy="289242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371476" y="278606"/>
            <a:ext cx="11520487" cy="315039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B27536-7968-45BB-9FA8-DF1A47A47827}"/>
              </a:ext>
            </a:extLst>
          </p:cNvPr>
          <p:cNvSpPr/>
          <p:nvPr userDrawn="1"/>
        </p:nvSpPr>
        <p:spPr>
          <a:xfrm>
            <a:off x="371476" y="3429000"/>
            <a:ext cx="11520487" cy="2771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10507" y="3886201"/>
            <a:ext cx="9242424" cy="1104900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1510507" y="5130801"/>
            <a:ext cx="9242424" cy="5334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3791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27201" y="2337595"/>
            <a:ext cx="8737600" cy="2182811"/>
          </a:xfrm>
        </p:spPr>
        <p:txBody>
          <a:bodyPr anchor="ctr">
            <a:normAutofit/>
          </a:bodyPr>
          <a:lstStyle>
            <a:lvl1pPr algn="ctr">
              <a:defRPr sz="11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7575380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C3DD3-9184-4434-93FC-DDB3E5B53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02458-F7EC-4A75-A897-E73CF8028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D31584-D229-4F6C-BA8E-36782FDA8D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2B7AE8-665C-4FF6-B292-B525984D9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3189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2ACFC-0D65-4857-AAEE-904747F38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594C5E-E06C-488C-AC82-331C53B94F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EC8C27-FA57-408C-8D6B-844D81BC83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68A18F-96D4-4F1F-BF6B-EDFACBF8D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416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79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9C071DB-1B6B-4FC3-A099-12F35734D22D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768407-2D97-4F4F-8CB8-4D3668680B64}"/>
              </a:ext>
            </a:extLst>
          </p:cNvPr>
          <p:cNvSpPr/>
          <p:nvPr userDrawn="1"/>
        </p:nvSpPr>
        <p:spPr>
          <a:xfrm>
            <a:off x="371475" y="1460501"/>
            <a:ext cx="5724525" cy="47402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600" y="260351"/>
            <a:ext cx="9702800" cy="973137"/>
          </a:xfrm>
        </p:spPr>
        <p:txBody>
          <a:bodyPr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100" y="1638299"/>
            <a:ext cx="5346700" cy="438150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D4AFEBD-46AA-4A09-AD19-CDD123811A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460501"/>
            <a:ext cx="5795963" cy="4740274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171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60351"/>
            <a:ext cx="5495926" cy="2138362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2603500"/>
            <a:ext cx="5495926" cy="3573463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Picture Placeholder 1">
            <a:extLst>
              <a:ext uri="{FF2B5EF4-FFF2-40B4-BE49-F238E27FC236}">
                <a16:creationId xmlns:a16="http://schemas.microsoft.com/office/drawing/2014/main" id="{08C777B1-9A90-4B1E-A6AE-9339286077E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91224" y="637283"/>
            <a:ext cx="2692800" cy="2782540"/>
          </a:xfrm>
          <a:custGeom>
            <a:avLst/>
            <a:gdLst>
              <a:gd name="connsiteX0" fmla="*/ 0 w 2692800"/>
              <a:gd name="connsiteY0" fmla="*/ 0 h 2693640"/>
              <a:gd name="connsiteX1" fmla="*/ 2692800 w 2692800"/>
              <a:gd name="connsiteY1" fmla="*/ 0 h 2693640"/>
              <a:gd name="connsiteX2" fmla="*/ 2692800 w 2692800"/>
              <a:gd name="connsiteY2" fmla="*/ 2693640 h 2693640"/>
              <a:gd name="connsiteX3" fmla="*/ 0 w 2692800"/>
              <a:gd name="connsiteY3" fmla="*/ 2693640 h 269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2800" h="2693640">
                <a:moveTo>
                  <a:pt x="0" y="0"/>
                </a:moveTo>
                <a:lnTo>
                  <a:pt x="2692800" y="0"/>
                </a:lnTo>
                <a:lnTo>
                  <a:pt x="2692800" y="2693640"/>
                </a:lnTo>
                <a:lnTo>
                  <a:pt x="0" y="26936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ID" sz="1800" dirty="0"/>
            </a:lvl1pPr>
          </a:lstStyle>
          <a:p>
            <a:pPr marL="0" lvl="0" indent="0" algn="ctr">
              <a:buNone/>
            </a:pPr>
            <a:r>
              <a:rPr lang="en-US" noProof="0" dirty="0"/>
              <a:t>Add Image Here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FEA994A-8056-4F3D-9365-B6A362A93EE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498424" y="3430043"/>
            <a:ext cx="2692800" cy="2772320"/>
          </a:xfrm>
          <a:custGeom>
            <a:avLst/>
            <a:gdLst>
              <a:gd name="connsiteX0" fmla="*/ 0 w 2692800"/>
              <a:gd name="connsiteY0" fmla="*/ 0 h 2693640"/>
              <a:gd name="connsiteX1" fmla="*/ 2692800 w 2692800"/>
              <a:gd name="connsiteY1" fmla="*/ 0 h 2693640"/>
              <a:gd name="connsiteX2" fmla="*/ 2692800 w 2692800"/>
              <a:gd name="connsiteY2" fmla="*/ 2693640 h 2693640"/>
              <a:gd name="connsiteX3" fmla="*/ 0 w 2692800"/>
              <a:gd name="connsiteY3" fmla="*/ 2693640 h 269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2800" h="2693640">
                <a:moveTo>
                  <a:pt x="0" y="0"/>
                </a:moveTo>
                <a:lnTo>
                  <a:pt x="2692800" y="0"/>
                </a:lnTo>
                <a:lnTo>
                  <a:pt x="2692800" y="2693640"/>
                </a:lnTo>
                <a:lnTo>
                  <a:pt x="0" y="26936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ID" sz="1800" dirty="0"/>
            </a:lvl1pPr>
          </a:lstStyle>
          <a:p>
            <a:pPr marL="0" lvl="0" indent="0" algn="ctr">
              <a:buNone/>
            </a:pPr>
            <a:r>
              <a:rPr lang="en-US" noProof="0" dirty="0"/>
              <a:t>Add Image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29E334-587D-4420-9285-C2A5F494582B}"/>
              </a:ext>
            </a:extLst>
          </p:cNvPr>
          <p:cNvSpPr/>
          <p:nvPr userDrawn="1"/>
        </p:nvSpPr>
        <p:spPr>
          <a:xfrm>
            <a:off x="9289522" y="3527226"/>
            <a:ext cx="1248102" cy="12481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BD4601-EF26-4D7C-8CB6-95488F17575B}"/>
              </a:ext>
            </a:extLst>
          </p:cNvPr>
          <p:cNvSpPr/>
          <p:nvPr userDrawn="1"/>
        </p:nvSpPr>
        <p:spPr>
          <a:xfrm>
            <a:off x="8621786" y="2848323"/>
            <a:ext cx="496540" cy="4965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949C41-2679-4E9D-A28C-F0C979F5702B}"/>
              </a:ext>
            </a:extLst>
          </p:cNvPr>
          <p:cNvSpPr/>
          <p:nvPr userDrawn="1"/>
        </p:nvSpPr>
        <p:spPr>
          <a:xfrm>
            <a:off x="8870898" y="2508125"/>
            <a:ext cx="247428" cy="2474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54B05D-55FD-4118-B899-4095FF50870D}"/>
              </a:ext>
            </a:extLst>
          </p:cNvPr>
          <p:cNvSpPr/>
          <p:nvPr userDrawn="1"/>
        </p:nvSpPr>
        <p:spPr>
          <a:xfrm>
            <a:off x="0" y="933450"/>
            <a:ext cx="300037" cy="14652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40533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1016000"/>
            <a:ext cx="3997324" cy="2501899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3619500"/>
            <a:ext cx="3997325" cy="25574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02201" y="619125"/>
            <a:ext cx="3454400" cy="5581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F6824EBC-CC6E-4D5A-B85A-DAC55ACE853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32801" y="260351"/>
            <a:ext cx="3454400" cy="558164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661888-890D-4E0C-8076-65EDFDB7DE27}"/>
              </a:ext>
            </a:extLst>
          </p:cNvPr>
          <p:cNvSpPr/>
          <p:nvPr userDrawn="1"/>
        </p:nvSpPr>
        <p:spPr>
          <a:xfrm>
            <a:off x="8432801" y="5842000"/>
            <a:ext cx="3459162" cy="358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AE48EF9-5BAF-4BD7-A6BE-866C0307B69F}"/>
              </a:ext>
            </a:extLst>
          </p:cNvPr>
          <p:cNvSpPr/>
          <p:nvPr userDrawn="1"/>
        </p:nvSpPr>
        <p:spPr>
          <a:xfrm>
            <a:off x="4902201" y="239509"/>
            <a:ext cx="3459162" cy="358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8D4A5F4-99AC-4FB3-8A59-AB8D7B4FC7D7}"/>
              </a:ext>
            </a:extLst>
          </p:cNvPr>
          <p:cNvSpPr/>
          <p:nvPr userDrawn="1"/>
        </p:nvSpPr>
        <p:spPr>
          <a:xfrm>
            <a:off x="0" y="1384300"/>
            <a:ext cx="177800" cy="4457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13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060ACE-E228-45FD-83E3-FF4D1CCF7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8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8AF9FF-2A4E-41E6-956B-69BC625CC9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4" y="1233488"/>
            <a:ext cx="11520487" cy="4943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E1F87C-C7F2-4F14-86B1-854B7B0C580E}"/>
              </a:ext>
            </a:extLst>
          </p:cNvPr>
          <p:cNvSpPr/>
          <p:nvPr userDrawn="1"/>
        </p:nvSpPr>
        <p:spPr>
          <a:xfrm>
            <a:off x="11229975" y="6512060"/>
            <a:ext cx="962025" cy="3459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FD9470-E137-41DF-A5CA-C7B4B9856E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3DC2DEF-D2FE-4B45-ABA4-9F153FD1C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8AB12CC-D752-4664-B92F-BAEFF0416B7E}"/>
              </a:ext>
            </a:extLst>
          </p:cNvPr>
          <p:cNvSpPr/>
          <p:nvPr userDrawn="1"/>
        </p:nvSpPr>
        <p:spPr>
          <a:xfrm>
            <a:off x="0" y="260350"/>
            <a:ext cx="300037" cy="755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583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50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51" r:id="rId13"/>
    <p:sldLayoutId id="2147483670" r:id="rId14"/>
    <p:sldLayoutId id="2147483671" r:id="rId15"/>
    <p:sldLayoutId id="2147483672" r:id="rId16"/>
    <p:sldLayoutId id="2147483673" r:id="rId17"/>
    <p:sldLayoutId id="2147483652" r:id="rId18"/>
    <p:sldLayoutId id="2147483674" r:id="rId19"/>
    <p:sldLayoutId id="2147483675" r:id="rId20"/>
    <p:sldLayoutId id="2147483676" r:id="rId21"/>
    <p:sldLayoutId id="2147483677" r:id="rId22"/>
    <p:sldLayoutId id="2147483655" r:id="rId23"/>
    <p:sldLayoutId id="2147483678" r:id="rId24"/>
    <p:sldLayoutId id="2147483679" r:id="rId25"/>
    <p:sldLayoutId id="2147483680" r:id="rId26"/>
    <p:sldLayoutId id="2147483681" r:id="rId27"/>
    <p:sldLayoutId id="2147483653" r:id="rId28"/>
    <p:sldLayoutId id="2147483682" r:id="rId29"/>
    <p:sldLayoutId id="2147483683" r:id="rId30"/>
    <p:sldLayoutId id="2147483684" r:id="rId31"/>
    <p:sldLayoutId id="2147483685" r:id="rId32"/>
    <p:sldLayoutId id="2147483654" r:id="rId33"/>
    <p:sldLayoutId id="2147483686" r:id="rId34"/>
    <p:sldLayoutId id="2147483687" r:id="rId35"/>
    <p:sldLayoutId id="2147483689" r:id="rId36"/>
    <p:sldLayoutId id="2147483688" r:id="rId37"/>
    <p:sldLayoutId id="2147483690" r:id="rId38"/>
    <p:sldLayoutId id="2147483691" r:id="rId39"/>
    <p:sldLayoutId id="2147483692" r:id="rId40"/>
    <p:sldLayoutId id="2147483693" r:id="rId41"/>
    <p:sldLayoutId id="2147483694" r:id="rId42"/>
    <p:sldLayoutId id="2147483695" r:id="rId43"/>
    <p:sldLayoutId id="2147483696" r:id="rId44"/>
    <p:sldLayoutId id="2147483697" r:id="rId45"/>
    <p:sldLayoutId id="2147483698" r:id="rId46"/>
    <p:sldLayoutId id="2147483699" r:id="rId47"/>
    <p:sldLayoutId id="2147483700" r:id="rId48"/>
    <p:sldLayoutId id="2147483701" r:id="rId49"/>
    <p:sldLayoutId id="2147483702" r:id="rId50"/>
    <p:sldLayoutId id="2147483656" r:id="rId51"/>
    <p:sldLayoutId id="2147483657" r:id="rId5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4" userDrawn="1">
          <p15:clr>
            <a:srgbClr val="F26B43"/>
          </p15:clr>
        </p15:guide>
        <p15:guide id="2" pos="234" userDrawn="1">
          <p15:clr>
            <a:srgbClr val="F26B43"/>
          </p15:clr>
        </p15:guide>
        <p15:guide id="3" orient="horz" pos="4133" userDrawn="1">
          <p15:clr>
            <a:srgbClr val="F26B43"/>
          </p15:clr>
        </p15:guide>
        <p15:guide id="4" pos="7491" userDrawn="1">
          <p15:clr>
            <a:srgbClr val="F26B43"/>
          </p15:clr>
        </p15:guide>
        <p15:guide id="5" orient="horz" pos="640" userDrawn="1">
          <p15:clr>
            <a:srgbClr val="F26B43"/>
          </p15:clr>
        </p15:guide>
        <p15:guide id="6" orient="horz" pos="777" userDrawn="1">
          <p15:clr>
            <a:srgbClr val="F26B43"/>
          </p15:clr>
        </p15:guide>
        <p15:guide id="7" orient="horz" pos="4020" userDrawn="1">
          <p15:clr>
            <a:srgbClr val="F26B43"/>
          </p15:clr>
        </p15:guide>
        <p15:guide id="8" orient="horz" pos="390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amir@kardes.com.tr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251CEBEB-5088-4E63-81A4-0DCEB5B45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1500" y="0"/>
            <a:ext cx="5524500" cy="6857999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D71C9CD-CAE8-4AC8-936D-333769D479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7463" y="2653196"/>
            <a:ext cx="5524500" cy="977900"/>
          </a:xfrm>
          <a:solidFill>
            <a:srgbClr val="002060"/>
          </a:solidFill>
        </p:spPr>
        <p:txBody>
          <a:bodyPr/>
          <a:lstStyle/>
          <a:p>
            <a:r>
              <a:rPr lang="en-US" dirty="0"/>
              <a:t>Lesson Planning</a:t>
            </a:r>
          </a:p>
        </p:txBody>
      </p:sp>
      <p:pic>
        <p:nvPicPr>
          <p:cNvPr id="5" name="Resim 3">
            <a:extLst>
              <a:ext uri="{FF2B5EF4-FFF2-40B4-BE49-F238E27FC236}">
                <a16:creationId xmlns:a16="http://schemas.microsoft.com/office/drawing/2014/main" id="{CDB30693-F57E-D638-69C1-59FECEA412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9400" y="6043468"/>
            <a:ext cx="19812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49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4B85F-641F-AC43-E78D-C9EF13D1337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pPr algn="ctr"/>
            <a:r>
              <a:rPr lang="en-US" dirty="0"/>
              <a:t>Why to plan a lesson?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33BA83-95BD-3808-940E-28CC0E5BA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Resim 3">
            <a:extLst>
              <a:ext uri="{FF2B5EF4-FFF2-40B4-BE49-F238E27FC236}">
                <a16:creationId xmlns:a16="http://schemas.microsoft.com/office/drawing/2014/main" id="{7FABC6D9-E9E1-2ADA-79BB-E74CD4B1A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3618" y="4992395"/>
            <a:ext cx="1981200" cy="9779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2152B1-E207-92BE-700A-AEC729242EA6}"/>
              </a:ext>
            </a:extLst>
          </p:cNvPr>
          <p:cNvSpPr txBox="1"/>
          <p:nvPr/>
        </p:nvSpPr>
        <p:spPr>
          <a:xfrm>
            <a:off x="900544" y="997528"/>
            <a:ext cx="439544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20871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E253D32-8B7B-47D0-BB63-402C3DB9B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9197" y="1296176"/>
            <a:ext cx="5272764" cy="930189"/>
          </a:xfrm>
        </p:spPr>
        <p:txBody>
          <a:bodyPr/>
          <a:lstStyle/>
          <a:p>
            <a:r>
              <a:rPr lang="en-US" dirty="0"/>
              <a:t>A Lesson Plan: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D6EB617-E017-4B26-9576-8578E9489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9198" y="2835965"/>
            <a:ext cx="5272764" cy="2795465"/>
          </a:xfrm>
        </p:spPr>
        <p:txBody>
          <a:bodyPr/>
          <a:lstStyle/>
          <a:p>
            <a:r>
              <a:rPr lang="en-US" sz="3200" b="1" dirty="0">
                <a:solidFill>
                  <a:srgbClr val="0070C0"/>
                </a:solidFill>
                <a:latin typeface="Sitka Banner" panose="02000505000000020004" pitchFamily="2" charset="0"/>
              </a:rPr>
              <a:t>Reduces uncertainty or panic</a:t>
            </a:r>
          </a:p>
          <a:p>
            <a:endParaRPr lang="en-US" sz="3200" b="1" dirty="0">
              <a:solidFill>
                <a:srgbClr val="0070C0"/>
              </a:solidFill>
              <a:latin typeface="Sitka Banner" panose="02000505000000020004" pitchFamily="2" charset="0"/>
            </a:endParaRPr>
          </a:p>
          <a:p>
            <a:r>
              <a:rPr lang="en-US" sz="3200" b="1" dirty="0">
                <a:solidFill>
                  <a:srgbClr val="0070C0"/>
                </a:solidFill>
                <a:latin typeface="Sitka Banner" panose="02000505000000020004" pitchFamily="2" charset="0"/>
              </a:rPr>
              <a:t>Gives confidence and clarity</a:t>
            </a:r>
          </a:p>
          <a:p>
            <a:endParaRPr lang="en-US" sz="3200" b="1" dirty="0">
              <a:solidFill>
                <a:srgbClr val="0070C0"/>
              </a:solidFill>
              <a:latin typeface="Sitka Banner" panose="02000505000000020004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C183CA-19AD-485E-AEC5-FC032D453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11</a:t>
            </a:fld>
            <a:endParaRPr lang="en-US" dirty="0"/>
          </a:p>
        </p:txBody>
      </p:sp>
      <p:pic>
        <p:nvPicPr>
          <p:cNvPr id="8" name="Resim 3">
            <a:extLst>
              <a:ext uri="{FF2B5EF4-FFF2-40B4-BE49-F238E27FC236}">
                <a16:creationId xmlns:a16="http://schemas.microsoft.com/office/drawing/2014/main" id="{AB5511E4-FF24-94EC-02D7-9AE9C0974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437" y="6076882"/>
            <a:ext cx="1981200" cy="977900"/>
          </a:xfrm>
          <a:prstGeom prst="rect">
            <a:avLst/>
          </a:prstGeom>
        </p:spPr>
      </p:pic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F1CF3189-43D9-F1FE-8B2E-843376D9122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2044" b="204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5663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EF48F30-BEB4-44C7-9F35-3BBB61CF8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Lesson Plan: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60433D-E380-4571-991C-16B6CE7A4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12</a:t>
            </a:fld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0097C6D9-3930-4866-9E88-F1764888004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lvl="0" indent="0" algn="ctr">
              <a:buClr>
                <a:srgbClr val="D9B247"/>
              </a:buClr>
              <a:buNone/>
            </a:pPr>
            <a:r>
              <a:rPr lang="en-US" sz="4400" b="1" dirty="0">
                <a:solidFill>
                  <a:srgbClr val="0070C0"/>
                </a:solidFill>
                <a:latin typeface="Sitka Banner" panose="02000505000000020004" pitchFamily="2" charset="0"/>
              </a:rPr>
              <a:t>Provides a record/working document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B253683-524F-46CF-BFCD-BFF6A7A920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0070C0"/>
                </a:solidFill>
                <a:latin typeface="Sitka Banner" panose="02000505000000020004" pitchFamily="2" charset="0"/>
              </a:rPr>
              <a:t>Provides 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rgbClr val="0070C0"/>
                </a:solidFill>
                <a:latin typeface="Sitka Banner" panose="02000505000000020004" pitchFamily="2" charset="0"/>
              </a:rPr>
              <a:t>a map to follow</a:t>
            </a:r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38B0024B-0AD8-4DDB-8486-A9BD3A8E9F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476" y="1593851"/>
            <a:ext cx="5582064" cy="1929569"/>
          </a:xfrm>
        </p:spPr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26AB8403-3BDD-426E-A45A-03FD57A581B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21326" b="21326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8" name="Resim 3">
            <a:extLst>
              <a:ext uri="{FF2B5EF4-FFF2-40B4-BE49-F238E27FC236}">
                <a16:creationId xmlns:a16="http://schemas.microsoft.com/office/drawing/2014/main" id="{1B6E571C-3F8F-9F8F-B0BF-F8789D00E6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5582" y="-161925"/>
            <a:ext cx="19812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969311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151932C-7145-4FBD-B81D-9ADC42401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 Lesson Plan: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DA7B46-E592-40C7-91D7-A26B47A30C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026" y="2650435"/>
            <a:ext cx="3143250" cy="3264590"/>
          </a:xfrm>
        </p:spPr>
        <p:txBody>
          <a:bodyPr>
            <a:normAutofit/>
          </a:bodyPr>
          <a:lstStyle/>
          <a:p>
            <a:pPr marL="0" lvl="0" indent="0" algn="ctr">
              <a:buClr>
                <a:srgbClr val="D9B247"/>
              </a:buClr>
              <a:buNone/>
            </a:pPr>
            <a:r>
              <a:rPr lang="en-US" sz="4000" b="1" dirty="0">
                <a:latin typeface="Sitka Banner" panose="02000505000000020004" pitchFamily="2" charset="0"/>
              </a:rPr>
              <a:t>Gives your teaching a framework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7F42263-DE86-44BB-AC19-CD7982D365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282" y="2650435"/>
            <a:ext cx="3142800" cy="3252684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>
                <a:latin typeface="Sitka Banner" panose="02000505000000020004" pitchFamily="2" charset="0"/>
              </a:rPr>
              <a:t>Reminds when  distracted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4AF259-0EA0-486A-A345-68549DF55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13</a:t>
            </a:fld>
            <a:endParaRPr lang="en-US" dirty="0"/>
          </a:p>
        </p:txBody>
      </p:sp>
      <p:pic>
        <p:nvPicPr>
          <p:cNvPr id="11" name="Picture Placeholder 12">
            <a:extLst>
              <a:ext uri="{FF2B5EF4-FFF2-40B4-BE49-F238E27FC236}">
                <a16:creationId xmlns:a16="http://schemas.microsoft.com/office/drawing/2014/main" id="{D38CA64A-11C5-4BD7-8A2D-E6D58794D6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757" t="-231" r="16551" b="231"/>
          <a:stretch/>
        </p:blipFill>
        <p:spPr>
          <a:xfrm>
            <a:off x="3967163" y="1233488"/>
            <a:ext cx="4257675" cy="5148262"/>
          </a:xfrm>
        </p:spPr>
      </p:pic>
      <p:pic>
        <p:nvPicPr>
          <p:cNvPr id="8" name="Resim 3">
            <a:extLst>
              <a:ext uri="{FF2B5EF4-FFF2-40B4-BE49-F238E27FC236}">
                <a16:creationId xmlns:a16="http://schemas.microsoft.com/office/drawing/2014/main" id="{381A02BD-3EC2-5288-E0E1-EC0E0B731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36" y="5315527"/>
            <a:ext cx="19812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389936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60B770E-507E-4361-9D91-5007702BFC3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47700" y="4890051"/>
            <a:ext cx="5372100" cy="80838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rgbClr val="D9B247"/>
              </a:buClr>
            </a:pPr>
            <a:r>
              <a:rPr lang="en-US" sz="4000" b="1" dirty="0">
                <a:solidFill>
                  <a:srgbClr val="0070C0"/>
                </a:solidFill>
                <a:latin typeface="Sitka Banner" panose="02000505000000020004" pitchFamily="2" charset="0"/>
              </a:rPr>
              <a:t>Organizes the time and activities flow </a:t>
            </a:r>
            <a:br>
              <a:rPr lang="en-US" sz="4000" b="1" dirty="0">
                <a:solidFill>
                  <a:srgbClr val="0070C0"/>
                </a:solidFill>
                <a:latin typeface="Sitka Banner" panose="02000505000000020004" pitchFamily="2" charset="0"/>
              </a:rPr>
            </a:br>
            <a:endParaRPr lang="en-US" sz="4000" b="1" dirty="0">
              <a:solidFill>
                <a:srgbClr val="0070C0"/>
              </a:solidFill>
              <a:latin typeface="Sitka Banner" panose="02000505000000020004" pitchFamily="2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6BEE08E-D5C0-42E2-AB73-7CCC07B72E3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54749" y="1258957"/>
            <a:ext cx="5372096" cy="1094348"/>
          </a:xfrm>
        </p:spPr>
        <p:txBody>
          <a:bodyPr/>
          <a:lstStyle/>
          <a:p>
            <a:r>
              <a:rPr lang="en-US" sz="4000" b="1" dirty="0">
                <a:solidFill>
                  <a:srgbClr val="0070C0"/>
                </a:solidFill>
                <a:latin typeface="Sitka Banner" panose="02000505000000020004" pitchFamily="2" charset="0"/>
              </a:rPr>
              <a:t>Helps the sub teacher</a:t>
            </a:r>
            <a:endParaRPr lang="en-US" sz="4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0BEB88-12D3-41F1-B6BA-706EF7480FD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18938" y="6581775"/>
            <a:ext cx="373062" cy="206375"/>
          </a:xfrm>
        </p:spPr>
        <p:txBody>
          <a:bodyPr/>
          <a:lstStyle/>
          <a:p>
            <a:fld id="{03DC2DEF-D2FE-4B45-ABA4-9F153FD1C98A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EBDB5B96-90F5-4211-BD37-17798524E0E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2128" b="2128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7" name="Resim 3">
            <a:extLst>
              <a:ext uri="{FF2B5EF4-FFF2-40B4-BE49-F238E27FC236}">
                <a16:creationId xmlns:a16="http://schemas.microsoft.com/office/drawing/2014/main" id="{E700F675-690A-E2C3-CD50-6BE0ECEF7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3183" y="6176596"/>
            <a:ext cx="1641764" cy="810358"/>
          </a:xfrm>
          <a:prstGeom prst="rect">
            <a:avLst/>
          </a:prstGeom>
        </p:spPr>
      </p:pic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CD4ED39B-540A-9A9B-6DB5-FAE913EC752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l="6284" r="6284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" name="Title 4">
            <a:extLst>
              <a:ext uri="{FF2B5EF4-FFF2-40B4-BE49-F238E27FC236}">
                <a16:creationId xmlns:a16="http://schemas.microsoft.com/office/drawing/2014/main" id="{B07E7681-3150-5BE2-95BB-F43CCB564AED}"/>
              </a:ext>
            </a:extLst>
          </p:cNvPr>
          <p:cNvSpPr txBox="1">
            <a:spLocks/>
          </p:cNvSpPr>
          <p:nvPr/>
        </p:nvSpPr>
        <p:spPr>
          <a:xfrm>
            <a:off x="3810000" y="260351"/>
            <a:ext cx="8081962" cy="7588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/>
              <a:t>A Lesson Plan: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670743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F367B-E78E-482D-8B0C-C0EA6557C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655" y="260351"/>
            <a:ext cx="11573307" cy="973137"/>
          </a:xfrm>
        </p:spPr>
        <p:txBody>
          <a:bodyPr>
            <a:normAutofit/>
          </a:bodyPr>
          <a:lstStyle/>
          <a:p>
            <a:r>
              <a:rPr lang="en-US" dirty="0"/>
              <a:t>A Lesson Plan Ensures Consistency Across School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4BFBD-FCE6-47F3-81CE-0404ECB1E2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A lesson plan can maximize the consistency among teachers at a school; however, their individual differences need to be appreciated!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89FB5C-42D3-4F83-BFCF-0AE39761D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15</a:t>
            </a:fld>
            <a:endParaRPr lang="en-US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50FBE54C-2E05-4613-84B2-A8AE711BE3E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4149" r="4149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7" name="Resim 3">
            <a:extLst>
              <a:ext uri="{FF2B5EF4-FFF2-40B4-BE49-F238E27FC236}">
                <a16:creationId xmlns:a16="http://schemas.microsoft.com/office/drawing/2014/main" id="{251BDE8D-2606-84BC-6CA9-65CB41EEC2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2144" y="5466774"/>
            <a:ext cx="1773019" cy="87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5746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4B85F-641F-AC43-E78D-C9EF13D1337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pPr algn="ctr"/>
            <a:r>
              <a:rPr lang="en-US" dirty="0"/>
              <a:t>Different parts of a lesson plan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33BA83-95BD-3808-940E-28CC0E5BA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Resim 3">
            <a:extLst>
              <a:ext uri="{FF2B5EF4-FFF2-40B4-BE49-F238E27FC236}">
                <a16:creationId xmlns:a16="http://schemas.microsoft.com/office/drawing/2014/main" id="{7FABC6D9-E9E1-2ADA-79BB-E74CD4B1A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3618" y="4992395"/>
            <a:ext cx="1981200" cy="9779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2152B1-E207-92BE-700A-AEC729242EA6}"/>
              </a:ext>
            </a:extLst>
          </p:cNvPr>
          <p:cNvSpPr txBox="1"/>
          <p:nvPr/>
        </p:nvSpPr>
        <p:spPr>
          <a:xfrm>
            <a:off x="900544" y="997528"/>
            <a:ext cx="439544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11687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DF284-01DF-4944-8A27-8BB9F494E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a lesson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8F362-3F03-4B62-B937-C6CDA95DB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4" y="1233488"/>
            <a:ext cx="11520487" cy="522273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2800" b="1" dirty="0">
                <a:latin typeface="+mj-lt"/>
              </a:rPr>
              <a:t>Class profile: Differentiation </a:t>
            </a:r>
          </a:p>
          <a:p>
            <a:r>
              <a:rPr lang="en-US" b="1" dirty="0">
                <a:latin typeface="+mj-lt"/>
              </a:rPr>
              <a:t>Stage</a:t>
            </a:r>
            <a:endParaRPr lang="en-US" sz="2800" b="1" dirty="0">
              <a:latin typeface="+mj-lt"/>
            </a:endParaRPr>
          </a:p>
          <a:p>
            <a:r>
              <a:rPr lang="en-US" sz="2800" b="1" dirty="0">
                <a:latin typeface="+mj-lt"/>
              </a:rPr>
              <a:t>Time</a:t>
            </a:r>
          </a:p>
          <a:p>
            <a:r>
              <a:rPr lang="en-US" b="1" dirty="0">
                <a:latin typeface="+mj-lt"/>
              </a:rPr>
              <a:t>Aims/Objective(s)</a:t>
            </a:r>
            <a:endParaRPr lang="en-US" sz="2800" b="1" dirty="0">
              <a:latin typeface="+mj-lt"/>
            </a:endParaRPr>
          </a:p>
          <a:p>
            <a:r>
              <a:rPr lang="en-US" sz="2800" b="1" dirty="0">
                <a:latin typeface="+mj-lt"/>
              </a:rPr>
              <a:t>Procedures</a:t>
            </a:r>
          </a:p>
          <a:p>
            <a:r>
              <a:rPr lang="en-US" sz="2800" b="1" dirty="0">
                <a:latin typeface="+mj-lt"/>
              </a:rPr>
              <a:t>Interactions</a:t>
            </a:r>
          </a:p>
          <a:p>
            <a:r>
              <a:rPr lang="en-US" sz="2800" b="1" dirty="0">
                <a:latin typeface="+mj-lt"/>
              </a:rPr>
              <a:t>Aids/Materials</a:t>
            </a:r>
          </a:p>
          <a:p>
            <a:r>
              <a:rPr lang="en-US" sz="2800" b="1" dirty="0">
                <a:latin typeface="+mj-lt"/>
              </a:rPr>
              <a:t>Feedback slot</a:t>
            </a:r>
          </a:p>
          <a:p>
            <a:r>
              <a:rPr lang="en-US" b="1" dirty="0">
                <a:latin typeface="+mj-lt"/>
              </a:rPr>
              <a:t>Seating arrangements? </a:t>
            </a:r>
          </a:p>
          <a:p>
            <a:r>
              <a:rPr lang="en-US" sz="2800" b="1" dirty="0">
                <a:latin typeface="+mj-lt"/>
              </a:rPr>
              <a:t>Anticipated problems &amp; solutions</a:t>
            </a:r>
          </a:p>
          <a:p>
            <a:endParaRPr lang="en-US" sz="2800" b="1" dirty="0">
              <a:solidFill>
                <a:srgbClr val="00B050"/>
              </a:solidFill>
              <a:latin typeface="Sitka Banner" panose="02000505000000020004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92CDF6-0B80-4444-8A72-8057ED925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17</a:t>
            </a:fld>
            <a:endParaRPr lang="en-US" dirty="0"/>
          </a:p>
        </p:txBody>
      </p:sp>
      <p:pic>
        <p:nvPicPr>
          <p:cNvPr id="6" name="Resim 3">
            <a:extLst>
              <a:ext uri="{FF2B5EF4-FFF2-40B4-BE49-F238E27FC236}">
                <a16:creationId xmlns:a16="http://schemas.microsoft.com/office/drawing/2014/main" id="{A70AF582-B0E8-C72D-25CC-F9AF000F1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9637" y="5614317"/>
            <a:ext cx="1981200" cy="977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509A1B-27A3-8887-BF02-153E6293F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137246">
            <a:off x="5576461" y="2191208"/>
            <a:ext cx="5666509" cy="318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41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AC8ED48-C08C-4C5D-D07E-98D31F07E8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6DF168C-44BA-B644-47DD-C9B365A52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2820" y="539003"/>
            <a:ext cx="9016993" cy="761076"/>
          </a:xfrm>
        </p:spPr>
        <p:txBody>
          <a:bodyPr/>
          <a:lstStyle/>
          <a:p>
            <a:r>
              <a:rPr lang="en-US" dirty="0"/>
              <a:t>Match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881E78-EAB0-30F3-F6B6-EC70C4D92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E4E5D3-0891-B795-C33B-DD61671615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8091" y="1578732"/>
            <a:ext cx="4411722" cy="4803018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900" b="1" dirty="0">
                <a:solidFill>
                  <a:srgbClr val="002060"/>
                </a:solidFill>
              </a:rPr>
              <a:t>Trainer to teachers/teachers to teachers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900" b="1" dirty="0">
                <a:solidFill>
                  <a:srgbClr val="002060"/>
                </a:solidFill>
              </a:rPr>
              <a:t>Warm up questions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900" b="1" dirty="0">
                <a:solidFill>
                  <a:srgbClr val="002060"/>
                </a:solidFill>
              </a:rPr>
              <a:t>They might find the lesson boring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900" b="1" dirty="0">
                <a:solidFill>
                  <a:srgbClr val="002060"/>
                </a:solidFill>
              </a:rPr>
              <a:t>To engage the participants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900" b="1" dirty="0">
                <a:solidFill>
                  <a:srgbClr val="002060"/>
                </a:solidFill>
              </a:rPr>
              <a:t>Toros University teachers, 25-65,………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900" b="1" dirty="0">
                <a:solidFill>
                  <a:srgbClr val="002060"/>
                </a:solidFill>
              </a:rPr>
              <a:t>Five minutes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900" b="1" dirty="0">
                <a:solidFill>
                  <a:srgbClr val="002060"/>
                </a:solidFill>
              </a:rPr>
              <a:t>Q &amp; A time at the end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900" b="1" dirty="0">
                <a:solidFill>
                  <a:srgbClr val="002060"/>
                </a:solidFill>
              </a:rPr>
              <a:t>Groups of 4 teachers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900" b="1" dirty="0">
                <a:solidFill>
                  <a:srgbClr val="002060"/>
                </a:solidFill>
              </a:rPr>
              <a:t>Three questions on the smartboard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900" b="1" dirty="0">
                <a:solidFill>
                  <a:srgbClr val="002060"/>
                </a:solidFill>
              </a:rPr>
              <a:t>Smart board, slides, pen and paper,….. </a:t>
            </a:r>
          </a:p>
          <a:p>
            <a:pPr marL="342900" indent="-342900">
              <a:buAutoNum type="arabicPeriod"/>
            </a:pPr>
            <a:endParaRPr lang="en-US" dirty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endParaRPr lang="en-US" dirty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4D11D3-0AEE-EEC3-2438-D987C75087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22820" y="1578732"/>
            <a:ext cx="4131850" cy="480301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1900" b="1" dirty="0">
                <a:solidFill>
                  <a:srgbClr val="002060"/>
                </a:solidFill>
                <a:latin typeface="+mj-lt"/>
              </a:rPr>
              <a:t>Class profile: Differentiation </a:t>
            </a:r>
          </a:p>
          <a:p>
            <a:pPr>
              <a:lnSpc>
                <a:spcPct val="150000"/>
              </a:lnSpc>
            </a:pPr>
            <a:r>
              <a:rPr lang="en-US" sz="1900" b="1" dirty="0">
                <a:solidFill>
                  <a:srgbClr val="002060"/>
                </a:solidFill>
                <a:latin typeface="+mj-lt"/>
              </a:rPr>
              <a:t>Stage</a:t>
            </a:r>
          </a:p>
          <a:p>
            <a:pPr>
              <a:lnSpc>
                <a:spcPct val="150000"/>
              </a:lnSpc>
            </a:pPr>
            <a:r>
              <a:rPr lang="en-US" sz="1900" b="1" dirty="0">
                <a:solidFill>
                  <a:srgbClr val="002060"/>
                </a:solidFill>
                <a:latin typeface="+mj-lt"/>
              </a:rPr>
              <a:t>Time</a:t>
            </a:r>
          </a:p>
          <a:p>
            <a:pPr>
              <a:lnSpc>
                <a:spcPct val="150000"/>
              </a:lnSpc>
            </a:pPr>
            <a:r>
              <a:rPr lang="en-US" sz="1900" b="1" dirty="0">
                <a:solidFill>
                  <a:srgbClr val="002060"/>
                </a:solidFill>
                <a:latin typeface="+mj-lt"/>
              </a:rPr>
              <a:t>Aims/Objective(s)</a:t>
            </a:r>
          </a:p>
          <a:p>
            <a:pPr>
              <a:lnSpc>
                <a:spcPct val="150000"/>
              </a:lnSpc>
            </a:pPr>
            <a:r>
              <a:rPr lang="en-US" sz="1900" b="1" dirty="0">
                <a:solidFill>
                  <a:srgbClr val="002060"/>
                </a:solidFill>
                <a:latin typeface="+mj-lt"/>
              </a:rPr>
              <a:t>Procedures</a:t>
            </a:r>
          </a:p>
          <a:p>
            <a:pPr>
              <a:lnSpc>
                <a:spcPct val="150000"/>
              </a:lnSpc>
            </a:pPr>
            <a:r>
              <a:rPr lang="en-US" sz="1900" b="1" dirty="0">
                <a:solidFill>
                  <a:srgbClr val="002060"/>
                </a:solidFill>
                <a:latin typeface="+mj-lt"/>
              </a:rPr>
              <a:t>Interactions</a:t>
            </a:r>
          </a:p>
          <a:p>
            <a:pPr>
              <a:lnSpc>
                <a:spcPct val="150000"/>
              </a:lnSpc>
            </a:pPr>
            <a:r>
              <a:rPr lang="en-US" sz="1900" b="1" dirty="0">
                <a:solidFill>
                  <a:srgbClr val="002060"/>
                </a:solidFill>
                <a:latin typeface="+mj-lt"/>
              </a:rPr>
              <a:t>Aids/Materials</a:t>
            </a:r>
          </a:p>
          <a:p>
            <a:pPr>
              <a:lnSpc>
                <a:spcPct val="150000"/>
              </a:lnSpc>
            </a:pPr>
            <a:r>
              <a:rPr lang="en-US" sz="1900" b="1" dirty="0">
                <a:solidFill>
                  <a:srgbClr val="002060"/>
                </a:solidFill>
                <a:latin typeface="+mj-lt"/>
              </a:rPr>
              <a:t>Feedback slot</a:t>
            </a:r>
          </a:p>
          <a:p>
            <a:pPr>
              <a:lnSpc>
                <a:spcPct val="150000"/>
              </a:lnSpc>
            </a:pPr>
            <a:r>
              <a:rPr lang="en-US" sz="1900" b="1" dirty="0">
                <a:solidFill>
                  <a:srgbClr val="002060"/>
                </a:solidFill>
                <a:latin typeface="+mj-lt"/>
              </a:rPr>
              <a:t>Seating arrangements? </a:t>
            </a:r>
          </a:p>
          <a:p>
            <a:pPr>
              <a:lnSpc>
                <a:spcPct val="150000"/>
              </a:lnSpc>
            </a:pPr>
            <a:r>
              <a:rPr lang="en-US" sz="1900" b="1" dirty="0">
                <a:solidFill>
                  <a:srgbClr val="002060"/>
                </a:solidFill>
                <a:latin typeface="+mj-lt"/>
              </a:rPr>
              <a:t>Anticipated problems &amp; solutions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70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AC8ED48-C08C-4C5D-D07E-98D31F07E8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6DF168C-44BA-B644-47DD-C9B365A52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2820" y="539003"/>
            <a:ext cx="9016993" cy="761076"/>
          </a:xfrm>
        </p:spPr>
        <p:txBody>
          <a:bodyPr/>
          <a:lstStyle/>
          <a:p>
            <a:r>
              <a:rPr lang="en-US" dirty="0"/>
              <a:t>Matched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881E78-EAB0-30F3-F6B6-EC70C4D92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E4E5D3-0891-B795-C33B-DD61671615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8091" y="1578732"/>
            <a:ext cx="4411722" cy="4803018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n-US" sz="1900" b="1" dirty="0">
                <a:solidFill>
                  <a:srgbClr val="002060"/>
                </a:solidFill>
              </a:rPr>
              <a:t>Toros University teachers, 25-65,………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n-US" sz="1900" b="1" dirty="0">
                <a:solidFill>
                  <a:srgbClr val="002060"/>
                </a:solidFill>
              </a:rPr>
              <a:t>Warm up questions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n-US" sz="1900" b="1" dirty="0">
                <a:solidFill>
                  <a:srgbClr val="002060"/>
                </a:solidFill>
              </a:rPr>
              <a:t>Five minutes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n-US" sz="1900" b="1" dirty="0">
                <a:solidFill>
                  <a:srgbClr val="002060"/>
                </a:solidFill>
              </a:rPr>
              <a:t>To engage the participants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n-US" sz="1900" b="1" dirty="0">
                <a:solidFill>
                  <a:srgbClr val="002060"/>
                </a:solidFill>
              </a:rPr>
              <a:t>Three questions on the smartboard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900" b="1" dirty="0">
                <a:solidFill>
                  <a:srgbClr val="002060"/>
                </a:solidFill>
              </a:rPr>
              <a:t>Trainer to teachers/teachers to teachers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n-US" sz="1900" b="1" dirty="0">
                <a:solidFill>
                  <a:srgbClr val="002060"/>
                </a:solidFill>
              </a:rPr>
              <a:t>Smart board, slides, pen and paper,…..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n-US" sz="1900" b="1" dirty="0">
                <a:solidFill>
                  <a:srgbClr val="002060"/>
                </a:solidFill>
              </a:rPr>
              <a:t>Q &amp; A time at the end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n-US" sz="1900" b="1" dirty="0">
                <a:solidFill>
                  <a:srgbClr val="002060"/>
                </a:solidFill>
              </a:rPr>
              <a:t>Groups of 4 teachers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900" b="1" dirty="0">
                <a:solidFill>
                  <a:srgbClr val="002060"/>
                </a:solidFill>
              </a:rPr>
              <a:t>They might find the lesson boring</a:t>
            </a:r>
          </a:p>
          <a:p>
            <a:pPr marL="342900" indent="-342900">
              <a:buAutoNum type="arabicPeriod"/>
            </a:pPr>
            <a:endParaRPr lang="en-US" dirty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endParaRPr lang="en-US" dirty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4D11D3-0AEE-EEC3-2438-D987C75087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22820" y="1578732"/>
            <a:ext cx="4131850" cy="480301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1900" b="1" dirty="0">
                <a:solidFill>
                  <a:srgbClr val="002060"/>
                </a:solidFill>
                <a:latin typeface="+mj-lt"/>
              </a:rPr>
              <a:t>Class profile: Differentiation </a:t>
            </a:r>
          </a:p>
          <a:p>
            <a:pPr>
              <a:lnSpc>
                <a:spcPct val="150000"/>
              </a:lnSpc>
            </a:pPr>
            <a:r>
              <a:rPr lang="en-US" sz="1900" b="1" dirty="0">
                <a:solidFill>
                  <a:srgbClr val="002060"/>
                </a:solidFill>
                <a:latin typeface="+mj-lt"/>
              </a:rPr>
              <a:t>Stage</a:t>
            </a:r>
          </a:p>
          <a:p>
            <a:pPr>
              <a:lnSpc>
                <a:spcPct val="150000"/>
              </a:lnSpc>
            </a:pPr>
            <a:r>
              <a:rPr lang="en-US" sz="1900" b="1" dirty="0">
                <a:solidFill>
                  <a:srgbClr val="002060"/>
                </a:solidFill>
                <a:latin typeface="+mj-lt"/>
              </a:rPr>
              <a:t>Time</a:t>
            </a:r>
          </a:p>
          <a:p>
            <a:pPr>
              <a:lnSpc>
                <a:spcPct val="150000"/>
              </a:lnSpc>
            </a:pPr>
            <a:r>
              <a:rPr lang="en-US" sz="1900" b="1" dirty="0">
                <a:solidFill>
                  <a:srgbClr val="002060"/>
                </a:solidFill>
                <a:latin typeface="+mj-lt"/>
              </a:rPr>
              <a:t>Aims/Objective(s)</a:t>
            </a:r>
          </a:p>
          <a:p>
            <a:pPr>
              <a:lnSpc>
                <a:spcPct val="150000"/>
              </a:lnSpc>
            </a:pPr>
            <a:r>
              <a:rPr lang="en-US" sz="1900" b="1" dirty="0">
                <a:solidFill>
                  <a:srgbClr val="002060"/>
                </a:solidFill>
                <a:latin typeface="+mj-lt"/>
              </a:rPr>
              <a:t>Procedures</a:t>
            </a:r>
          </a:p>
          <a:p>
            <a:pPr>
              <a:lnSpc>
                <a:spcPct val="150000"/>
              </a:lnSpc>
            </a:pPr>
            <a:r>
              <a:rPr lang="en-US" sz="1900" b="1" dirty="0">
                <a:solidFill>
                  <a:srgbClr val="002060"/>
                </a:solidFill>
                <a:latin typeface="+mj-lt"/>
              </a:rPr>
              <a:t>Interactions</a:t>
            </a:r>
          </a:p>
          <a:p>
            <a:pPr>
              <a:lnSpc>
                <a:spcPct val="150000"/>
              </a:lnSpc>
            </a:pPr>
            <a:r>
              <a:rPr lang="en-US" sz="1900" b="1" dirty="0">
                <a:solidFill>
                  <a:srgbClr val="002060"/>
                </a:solidFill>
                <a:latin typeface="+mj-lt"/>
              </a:rPr>
              <a:t>Aids/Materials</a:t>
            </a:r>
          </a:p>
          <a:p>
            <a:pPr>
              <a:lnSpc>
                <a:spcPct val="150000"/>
              </a:lnSpc>
            </a:pPr>
            <a:r>
              <a:rPr lang="en-US" sz="1900" b="1" dirty="0">
                <a:solidFill>
                  <a:srgbClr val="002060"/>
                </a:solidFill>
                <a:latin typeface="+mj-lt"/>
              </a:rPr>
              <a:t>Feedback slot</a:t>
            </a:r>
          </a:p>
          <a:p>
            <a:pPr>
              <a:lnSpc>
                <a:spcPct val="150000"/>
              </a:lnSpc>
            </a:pPr>
            <a:r>
              <a:rPr lang="en-US" sz="1900" b="1" dirty="0">
                <a:solidFill>
                  <a:srgbClr val="002060"/>
                </a:solidFill>
                <a:latin typeface="+mj-lt"/>
              </a:rPr>
              <a:t>Seating arrangements? </a:t>
            </a:r>
          </a:p>
          <a:p>
            <a:pPr>
              <a:lnSpc>
                <a:spcPct val="150000"/>
              </a:lnSpc>
            </a:pPr>
            <a:r>
              <a:rPr lang="en-US" sz="1900" b="1" dirty="0">
                <a:solidFill>
                  <a:srgbClr val="002060"/>
                </a:solidFill>
                <a:latin typeface="+mj-lt"/>
              </a:rPr>
              <a:t>Anticipated problems &amp; solutions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46272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F6F43-668B-DBBA-F071-CBB849CB5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Plan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5399B3-195D-5596-1ABC-31A0F78A03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Warm up questions………………………………………………………….…………..…..5 minutes</a:t>
            </a:r>
          </a:p>
          <a:p>
            <a:endParaRPr lang="en-US" dirty="0"/>
          </a:p>
          <a:p>
            <a:r>
              <a:rPr lang="en-US" dirty="0"/>
              <a:t>What is a lesson plan?..........................................................................10 minutes</a:t>
            </a:r>
          </a:p>
          <a:p>
            <a:endParaRPr lang="en-US" dirty="0"/>
          </a:p>
          <a:p>
            <a:r>
              <a:rPr lang="en-US" dirty="0"/>
              <a:t>Why to plan a lesson?..........................................................................10 minutes</a:t>
            </a:r>
          </a:p>
          <a:p>
            <a:endParaRPr lang="en-US" dirty="0"/>
          </a:p>
          <a:p>
            <a:r>
              <a:rPr lang="en-US" dirty="0"/>
              <a:t>Different parts of a lesson plan…………………………………………….…………20 minutes</a:t>
            </a:r>
          </a:p>
          <a:p>
            <a:endParaRPr lang="en-US" dirty="0"/>
          </a:p>
          <a:p>
            <a:r>
              <a:rPr lang="en-US" dirty="0"/>
              <a:t>A sample lesson plan……………………………………………………………….……….5 minutes</a:t>
            </a:r>
          </a:p>
          <a:p>
            <a:endParaRPr lang="en-US" dirty="0"/>
          </a:p>
          <a:p>
            <a:r>
              <a:rPr lang="en-US" dirty="0"/>
              <a:t>Q &amp; A……………………………………………………………………………………….……….5 minutes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E89214-9826-A889-ABC5-08DBD53AF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906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4B85F-641F-AC43-E78D-C9EF13D1337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pPr algn="ctr"/>
            <a:r>
              <a:rPr lang="en-US" dirty="0"/>
              <a:t>A sample lesson plan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33BA83-95BD-3808-940E-28CC0E5BA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20</a:t>
            </a:fld>
            <a:endParaRPr lang="en-US" dirty="0"/>
          </a:p>
        </p:txBody>
      </p:sp>
      <p:pic>
        <p:nvPicPr>
          <p:cNvPr id="5" name="Resim 3">
            <a:extLst>
              <a:ext uri="{FF2B5EF4-FFF2-40B4-BE49-F238E27FC236}">
                <a16:creationId xmlns:a16="http://schemas.microsoft.com/office/drawing/2014/main" id="{7FABC6D9-E9E1-2ADA-79BB-E74CD4B1A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3618" y="4992395"/>
            <a:ext cx="1981200" cy="9779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2152B1-E207-92BE-700A-AEC729242EA6}"/>
              </a:ext>
            </a:extLst>
          </p:cNvPr>
          <p:cNvSpPr txBox="1"/>
          <p:nvPr/>
        </p:nvSpPr>
        <p:spPr>
          <a:xfrm>
            <a:off x="900544" y="997528"/>
            <a:ext cx="439544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385818155"/>
      </p:ext>
    </p:extLst>
  </p:cSld>
  <p:clrMapOvr>
    <a:masterClrMapping/>
  </p:clrMapOvr>
  <p:transition spd="slow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Table&#10;&#10;Description automatically generated">
            <a:extLst>
              <a:ext uri="{FF2B5EF4-FFF2-40B4-BE49-F238E27FC236}">
                <a16:creationId xmlns:a16="http://schemas.microsoft.com/office/drawing/2014/main" id="{E56C198C-F2B4-9A6C-EBDA-AE37AC7E61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2836" y="68263"/>
            <a:ext cx="10335491" cy="6375400"/>
          </a:xfrm>
          <a:noFill/>
        </p:spPr>
      </p:pic>
    </p:spTree>
    <p:extLst>
      <p:ext uri="{BB962C8B-B14F-4D97-AF65-F5344CB8AC3E}">
        <p14:creationId xmlns:p14="http://schemas.microsoft.com/office/powerpoint/2010/main" val="2700249770"/>
      </p:ext>
    </p:extLst>
  </p:cSld>
  <p:clrMapOvr>
    <a:masterClrMapping/>
  </p:clrMapOvr>
  <p:transition spd="slow"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AC8ED48-C08C-4C5D-D07E-98D31F07E8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6DF168C-44BA-B644-47DD-C9B365A52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2820" y="539003"/>
            <a:ext cx="9016993" cy="761076"/>
          </a:xfrm>
        </p:spPr>
        <p:txBody>
          <a:bodyPr/>
          <a:lstStyle/>
          <a:p>
            <a:r>
              <a:rPr lang="en-US" dirty="0"/>
              <a:t>Lesson Plan Components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881E78-EAB0-30F3-F6B6-EC70C4D92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22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4D11D3-0AEE-EEC3-2438-D987C75087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547" y="1578732"/>
            <a:ext cx="4131850" cy="480301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+mj-lt"/>
              </a:rPr>
              <a:t>Class profile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+mj-lt"/>
              </a:rPr>
              <a:t>Stage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+mj-lt"/>
              </a:rPr>
              <a:t>Time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+mj-lt"/>
              </a:rPr>
              <a:t>Aims/Objective(s)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+mj-lt"/>
              </a:rPr>
              <a:t>Procedures</a:t>
            </a:r>
          </a:p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BC03E6F-52EB-13AC-CD02-1C1494257F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91279" y="1578732"/>
            <a:ext cx="5429245" cy="421246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+mj-lt"/>
              </a:rPr>
              <a:t>Interactions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+mj-lt"/>
              </a:rPr>
              <a:t>Aids/Materials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+mj-lt"/>
              </a:rPr>
              <a:t>Feedback slot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+mj-lt"/>
              </a:rPr>
              <a:t>Seating arrangements 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+mj-lt"/>
              </a:rPr>
              <a:t>Anticipated problems &amp; solutions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177716"/>
      </p:ext>
    </p:extLst>
  </p:cSld>
  <p:clrMapOvr>
    <a:masterClrMapping/>
  </p:clrMapOvr>
  <p:transition spd="slow"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Table&#10;&#10;Description automatically generated">
            <a:extLst>
              <a:ext uri="{FF2B5EF4-FFF2-40B4-BE49-F238E27FC236}">
                <a16:creationId xmlns:a16="http://schemas.microsoft.com/office/drawing/2014/main" id="{89A1C9D5-4848-E397-9B07-A0E5987896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4291" y="68263"/>
            <a:ext cx="10474036" cy="6375400"/>
          </a:xfrm>
          <a:noFill/>
        </p:spPr>
      </p:pic>
    </p:spTree>
    <p:extLst>
      <p:ext uri="{BB962C8B-B14F-4D97-AF65-F5344CB8AC3E}">
        <p14:creationId xmlns:p14="http://schemas.microsoft.com/office/powerpoint/2010/main" val="51063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771B7-AC8F-4117-9768-487133772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Class profile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E6201F-54A1-4321-B45B-A8390B39EC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0102" y="1886891"/>
            <a:ext cx="3143250" cy="3821182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sz="2400" dirty="0"/>
              <a:t>Age </a:t>
            </a:r>
          </a:p>
          <a:p>
            <a:r>
              <a:rPr lang="en-US" sz="2400" dirty="0"/>
              <a:t>Motivational level </a:t>
            </a:r>
          </a:p>
          <a:p>
            <a:r>
              <a:rPr lang="en-US" sz="2400" dirty="0"/>
              <a:t>Attendance record</a:t>
            </a:r>
          </a:p>
          <a:p>
            <a:r>
              <a:rPr lang="en-US" sz="2400" dirty="0"/>
              <a:t>Participation record</a:t>
            </a:r>
          </a:p>
          <a:p>
            <a:r>
              <a:rPr lang="en-US" sz="2400" dirty="0"/>
              <a:t>Engagement level</a:t>
            </a:r>
          </a:p>
          <a:p>
            <a:r>
              <a:rPr lang="en-US" sz="2400" dirty="0"/>
              <a:t>Learning style </a:t>
            </a:r>
          </a:p>
          <a:p>
            <a:r>
              <a:rPr lang="en-US" sz="2400" dirty="0"/>
              <a:t>Strengths and weaknesses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22B3FD-AB96-4CE9-8E4D-224D8C7B9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24</a:t>
            </a:fld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FEA6705-9731-9F0C-25A4-5DCD6F48A3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24344" y="1707063"/>
            <a:ext cx="3142800" cy="4191000"/>
          </a:xfrm>
        </p:spPr>
        <p:txBody>
          <a:bodyPr/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55D32E8-B923-BFAD-DA5B-F990A4A60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210" y="1524000"/>
            <a:ext cx="7280934" cy="4546964"/>
          </a:xfrm>
          <a:prstGeom prst="rect">
            <a:avLst/>
          </a:prstGeom>
        </p:spPr>
      </p:pic>
      <p:pic>
        <p:nvPicPr>
          <p:cNvPr id="8" name="Resim 3">
            <a:extLst>
              <a:ext uri="{FF2B5EF4-FFF2-40B4-BE49-F238E27FC236}">
                <a16:creationId xmlns:a16="http://schemas.microsoft.com/office/drawing/2014/main" id="{FEAF9407-1075-46FC-63CC-B340C01065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6930" y="5439717"/>
            <a:ext cx="1537360" cy="75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23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EE958-AD59-4512-8E11-5EB676BAC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820525" cy="758824"/>
          </a:xfrm>
        </p:spPr>
        <p:txBody>
          <a:bodyPr>
            <a:normAutofit fontScale="90000"/>
          </a:bodyPr>
          <a:lstStyle/>
          <a:p>
            <a:r>
              <a:rPr lang="en-US" dirty="0"/>
              <a:t>A good session is a good story with a beginning, a climax and an end!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7AD58B-2C59-4BB0-A833-B8C6E3C71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25</a:t>
            </a:fld>
            <a:endParaRPr lang="en-US" dirty="0"/>
          </a:p>
        </p:txBody>
      </p:sp>
      <p:pic>
        <p:nvPicPr>
          <p:cNvPr id="1026" name="Picture 2" descr="Gaussian Distribution Standard Normal Distribution Bell Curve Stock  Illustration - Download Image Now - iStock">
            <a:extLst>
              <a:ext uri="{FF2B5EF4-FFF2-40B4-BE49-F238E27FC236}">
                <a16:creationId xmlns:a16="http://schemas.microsoft.com/office/drawing/2014/main" id="{B38A7B0F-A485-4B41-BDAE-0895B5956BB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39" y="1431236"/>
            <a:ext cx="9833113" cy="4926594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DD7FAF-1AE6-4C28-BCEB-7AA9A3BB0D3C}"/>
              </a:ext>
            </a:extLst>
          </p:cNvPr>
          <p:cNvSpPr txBox="1"/>
          <p:nvPr/>
        </p:nvSpPr>
        <p:spPr>
          <a:xfrm>
            <a:off x="1510748" y="3697357"/>
            <a:ext cx="2888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Socialize and review (7 mins)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9C02A2-87D2-4806-90A6-373FE5B9CF71}"/>
              </a:ext>
            </a:extLst>
          </p:cNvPr>
          <p:cNvSpPr txBox="1"/>
          <p:nvPr/>
        </p:nvSpPr>
        <p:spPr>
          <a:xfrm>
            <a:off x="4399722" y="2226365"/>
            <a:ext cx="3087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Teach the new lesson (25 mins)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1AD9C0-4D63-4DFF-A999-D0A9F11560A4}"/>
              </a:ext>
            </a:extLst>
          </p:cNvPr>
          <p:cNvSpPr txBox="1"/>
          <p:nvPr/>
        </p:nvSpPr>
        <p:spPr>
          <a:xfrm>
            <a:off x="7487478" y="3790122"/>
            <a:ext cx="3366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Review and wrap up (7 mins)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514EBA-8A26-D841-7970-D28878669C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6532" y="4514453"/>
            <a:ext cx="1536325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43151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A3FD320-8E86-4B40-A84B-EE1DBB729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solidFill>
            <a:schemeClr val="accent1"/>
          </a:solidFill>
        </p:spPr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B7A041D-21FF-438D-BE5D-22184BEC0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vs. Consequential Staging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1CA09C-838E-43CD-A2F8-14900B7F9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E90266-FD20-4773-B3D8-A576CC4A784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/>
              <a:t>?????:</a:t>
            </a:r>
          </a:p>
          <a:p>
            <a:pPr marL="0" indent="0">
              <a:buNone/>
            </a:pPr>
            <a:r>
              <a:rPr lang="en-US" sz="2800" dirty="0"/>
              <a:t>Cohesion and coherence; one activity leads to another. The more seamless the transition is, the better!</a:t>
            </a:r>
          </a:p>
          <a:p>
            <a:pPr marL="0" indent="0">
              <a:buNone/>
            </a:pPr>
            <a:r>
              <a:rPr lang="en-US" sz="2800" dirty="0"/>
              <a:t>Integration and consistency, holistic.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C1E404-BBE7-4016-B1B5-92D050EB966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?????:</a:t>
            </a:r>
          </a:p>
          <a:p>
            <a:pPr marL="0" indent="0">
              <a:buNone/>
            </a:pPr>
            <a:r>
              <a:rPr lang="en-US" sz="2800" dirty="0"/>
              <a:t>Sequence of activities not always related</a:t>
            </a:r>
          </a:p>
          <a:p>
            <a:pPr marL="0" indent="0">
              <a:buNone/>
            </a:pPr>
            <a:r>
              <a:rPr lang="en-US" sz="2800" dirty="0"/>
              <a:t>Activities may have different themes.</a:t>
            </a:r>
          </a:p>
          <a:p>
            <a:pPr marL="0" indent="0">
              <a:buNone/>
            </a:pPr>
            <a:r>
              <a:rPr lang="en-US" sz="2800" dirty="0"/>
              <a:t>A lot of cognitive load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DF2447-F3F2-1EA9-1E46-A091D365A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185" y="5719798"/>
            <a:ext cx="1536325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92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A3FD320-8E86-4B40-A84B-EE1DBB729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solidFill>
            <a:schemeClr val="accent1"/>
          </a:solidFill>
        </p:spPr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B7A041D-21FF-438D-BE5D-22184BEC0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vs. Consequential Staging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1CA09C-838E-43CD-A2F8-14900B7F9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27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E90266-FD20-4773-B3D8-A576CC4A784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/>
              <a:t>Consequential:</a:t>
            </a:r>
          </a:p>
          <a:p>
            <a:pPr marL="0" indent="0">
              <a:buNone/>
            </a:pPr>
            <a:r>
              <a:rPr lang="en-US" sz="2800" dirty="0"/>
              <a:t>Cohesion and coherence; one activity leads to another. The more seamless the transition is, the better!</a:t>
            </a:r>
          </a:p>
          <a:p>
            <a:pPr marL="0" indent="0">
              <a:buNone/>
            </a:pPr>
            <a:r>
              <a:rPr lang="en-US" sz="2800" dirty="0"/>
              <a:t>Integration and consistency, holistic.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C1E404-BBE7-4016-B1B5-92D050EB966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Sequential:</a:t>
            </a:r>
          </a:p>
          <a:p>
            <a:pPr marL="0" indent="0">
              <a:buNone/>
            </a:pPr>
            <a:r>
              <a:rPr lang="en-US" sz="2800" dirty="0"/>
              <a:t>Sequence of activities not always related</a:t>
            </a:r>
          </a:p>
          <a:p>
            <a:pPr marL="0" indent="0">
              <a:buNone/>
            </a:pPr>
            <a:r>
              <a:rPr lang="en-US" sz="2800" dirty="0"/>
              <a:t>Activities may have different themes.</a:t>
            </a:r>
          </a:p>
          <a:p>
            <a:pPr marL="0" indent="0">
              <a:buNone/>
            </a:pPr>
            <a:r>
              <a:rPr lang="en-US" sz="2800" dirty="0"/>
              <a:t>A lot of cognitive load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DF2447-F3F2-1EA9-1E46-A091D365A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185" y="5719798"/>
            <a:ext cx="1536325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46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9C205B01-EE7E-2A00-C04C-98254B2FDC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629" y="996043"/>
            <a:ext cx="4163785" cy="2204357"/>
          </a:xfrm>
        </p:spPr>
        <p:txBody>
          <a:bodyPr>
            <a:normAutofit fontScale="90000"/>
          </a:bodyPr>
          <a:lstStyle/>
          <a:p>
            <a:r>
              <a:rPr lang="en-US" dirty="0"/>
              <a:t>Seating Arrangements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02E7CAF-5D09-F777-B5E3-EFD2DDCE6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7837" y="3047967"/>
            <a:ext cx="1536325" cy="762066"/>
          </a:xfrm>
          <a:prstGeom prst="rect">
            <a:avLst/>
          </a:prstGeom>
        </p:spPr>
      </p:pic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B0FDF03B-9B1C-155D-2E57-CFA411FB386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2587" b="2587"/>
          <a:stretch>
            <a:fillRect/>
          </a:stretch>
        </p:blipFill>
        <p:spPr>
          <a:xfrm>
            <a:off x="4460875" y="1"/>
            <a:ext cx="7731125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593EA0A-F58F-1D02-59B3-EDD7EA2B64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5735" y="6205255"/>
            <a:ext cx="1536325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15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B4E0E06-8735-49BD-B7FE-7144F9978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 sample simple session plan</a:t>
            </a:r>
          </a:p>
        </p:txBody>
      </p:sp>
      <p:graphicFrame>
        <p:nvGraphicFramePr>
          <p:cNvPr id="4" name="Tablo 4">
            <a:extLst>
              <a:ext uri="{FF2B5EF4-FFF2-40B4-BE49-F238E27FC236}">
                <a16:creationId xmlns:a16="http://schemas.microsoft.com/office/drawing/2014/main" id="{53983F5F-8519-4309-B421-AB8529B6D3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8564598"/>
              </p:ext>
            </p:extLst>
          </p:nvPr>
        </p:nvGraphicFramePr>
        <p:xfrm>
          <a:off x="720436" y="1343891"/>
          <a:ext cx="10584873" cy="4281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0687">
                  <a:extLst>
                    <a:ext uri="{9D8B030D-6E8A-4147-A177-3AD203B41FA5}">
                      <a16:colId xmlns:a16="http://schemas.microsoft.com/office/drawing/2014/main" val="3633952318"/>
                    </a:ext>
                  </a:extLst>
                </a:gridCol>
                <a:gridCol w="5766833">
                  <a:extLst>
                    <a:ext uri="{9D8B030D-6E8A-4147-A177-3AD203B41FA5}">
                      <a16:colId xmlns:a16="http://schemas.microsoft.com/office/drawing/2014/main" val="2201203885"/>
                    </a:ext>
                  </a:extLst>
                </a:gridCol>
                <a:gridCol w="2847353">
                  <a:extLst>
                    <a:ext uri="{9D8B030D-6E8A-4147-A177-3AD203B41FA5}">
                      <a16:colId xmlns:a16="http://schemas.microsoft.com/office/drawing/2014/main" val="468375067"/>
                    </a:ext>
                  </a:extLst>
                </a:gridCol>
              </a:tblGrid>
              <a:tr h="56803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Task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Objective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Estimated 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081456"/>
                  </a:ext>
                </a:extLst>
              </a:tr>
              <a:tr h="928255">
                <a:tc>
                  <a:txBody>
                    <a:bodyPr/>
                    <a:lstStyle/>
                    <a:p>
                      <a:r>
                        <a:rPr lang="en-US" dirty="0"/>
                        <a:t>Revision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Revieing previous lesson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 minutes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4244422"/>
                  </a:ext>
                </a:extLst>
              </a:tr>
              <a:tr h="928255">
                <a:tc>
                  <a:txBody>
                    <a:bodyPr/>
                    <a:lstStyle/>
                    <a:p>
                      <a:r>
                        <a:rPr lang="en-US" dirty="0"/>
                        <a:t>Reading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Learning vocabulary and ideas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 minutes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380915"/>
                  </a:ext>
                </a:extLst>
              </a:tr>
              <a:tr h="928255">
                <a:tc>
                  <a:txBody>
                    <a:bodyPr/>
                    <a:lstStyle/>
                    <a:p>
                      <a:r>
                        <a:rPr lang="en-US" dirty="0"/>
                        <a:t>Discussion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Discussing the reading class wide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 minutes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0604355"/>
                  </a:ext>
                </a:extLst>
              </a:tr>
              <a:tr h="928255">
                <a:tc>
                  <a:txBody>
                    <a:bodyPr/>
                    <a:lstStyle/>
                    <a:p>
                      <a:r>
                        <a:rPr lang="en-US" dirty="0"/>
                        <a:t>Landing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Reviewing and assigning homework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 minutes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9710689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55145EF-D74A-5B99-5642-CD10D6C8A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4627" y="6132851"/>
            <a:ext cx="1769839" cy="68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18559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4B85F-641F-AC43-E78D-C9EF13D1337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pPr algn="ctr"/>
            <a:r>
              <a:rPr lang="en-US" dirty="0"/>
              <a:t>Warm up questions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33BA83-95BD-3808-940E-28CC0E5BA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Resim 3">
            <a:extLst>
              <a:ext uri="{FF2B5EF4-FFF2-40B4-BE49-F238E27FC236}">
                <a16:creationId xmlns:a16="http://schemas.microsoft.com/office/drawing/2014/main" id="{7FABC6D9-E9E1-2ADA-79BB-E74CD4B1A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3618" y="4992395"/>
            <a:ext cx="1981200" cy="9779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2152B1-E207-92BE-700A-AEC729242EA6}"/>
              </a:ext>
            </a:extLst>
          </p:cNvPr>
          <p:cNvSpPr txBox="1"/>
          <p:nvPr/>
        </p:nvSpPr>
        <p:spPr>
          <a:xfrm>
            <a:off x="900544" y="997528"/>
            <a:ext cx="439544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2595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9E577-BFDA-4BE0-B688-5A690EF4D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words!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3423C-D4B1-4EA6-B6AD-37A274F2F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100" y="1431235"/>
            <a:ext cx="5346700" cy="4588565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Teaching is not about your English knowledge only! Discipline speaks louder!</a:t>
            </a:r>
          </a:p>
          <a:p>
            <a:r>
              <a:rPr lang="en-US" dirty="0"/>
              <a:t>Prepare a lesson plan to show your respect to the class</a:t>
            </a:r>
          </a:p>
          <a:p>
            <a:r>
              <a:rPr lang="en-US" dirty="0"/>
              <a:t>Be realistic in your planning</a:t>
            </a:r>
          </a:p>
          <a:p>
            <a:r>
              <a:rPr lang="en-US" dirty="0"/>
              <a:t>Involve the students in planning!</a:t>
            </a:r>
          </a:p>
          <a:p>
            <a:r>
              <a:rPr lang="en-US" dirty="0"/>
              <a:t>Plan for learning and not for formalities!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9E12DD-8D4F-4345-B59D-DA3B77FCA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30</a:t>
            </a:fld>
            <a:endParaRPr lang="en-US" dirty="0"/>
          </a:p>
        </p:txBody>
      </p:sp>
      <p:pic>
        <p:nvPicPr>
          <p:cNvPr id="2050" name="Picture 2" descr="Final Words | Youth Group Series – Ministry to Youth">
            <a:extLst>
              <a:ext uri="{FF2B5EF4-FFF2-40B4-BE49-F238E27FC236}">
                <a16:creationId xmlns:a16="http://schemas.microsoft.com/office/drawing/2014/main" id="{06EDDE6B-BF00-44F5-A253-DA37C3D49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2" y="2178326"/>
            <a:ext cx="5346700" cy="299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sim 3">
            <a:extLst>
              <a:ext uri="{FF2B5EF4-FFF2-40B4-BE49-F238E27FC236}">
                <a16:creationId xmlns:a16="http://schemas.microsoft.com/office/drawing/2014/main" id="{9B70E571-5466-D93B-1C97-79B71D0E5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15" y="5598822"/>
            <a:ext cx="1537360" cy="75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7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4B85F-641F-AC43-E78D-C9EF13D1337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pPr algn="ctr"/>
            <a:r>
              <a:rPr lang="en-US" dirty="0"/>
              <a:t>Q &amp; 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33BA83-95BD-3808-940E-28CC0E5BA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31</a:t>
            </a:fld>
            <a:endParaRPr lang="en-US" dirty="0"/>
          </a:p>
        </p:txBody>
      </p:sp>
      <p:pic>
        <p:nvPicPr>
          <p:cNvPr id="5" name="Resim 3">
            <a:extLst>
              <a:ext uri="{FF2B5EF4-FFF2-40B4-BE49-F238E27FC236}">
                <a16:creationId xmlns:a16="http://schemas.microsoft.com/office/drawing/2014/main" id="{7FABC6D9-E9E1-2ADA-79BB-E74CD4B1A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3618" y="4992395"/>
            <a:ext cx="1981200" cy="9779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2152B1-E207-92BE-700A-AEC729242EA6}"/>
              </a:ext>
            </a:extLst>
          </p:cNvPr>
          <p:cNvSpPr txBox="1"/>
          <p:nvPr/>
        </p:nvSpPr>
        <p:spPr>
          <a:xfrm>
            <a:off x="900544" y="997528"/>
            <a:ext cx="439544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51173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1C13C-3D79-4BD5-ACA4-9AA7587E897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pPr algn="ctr"/>
            <a:r>
              <a:rPr lang="en-US" dirty="0"/>
              <a:t>Thanks for listening!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17F69B-53B0-408B-AEC3-80C744A715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n-US" sz="4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amir@kardes.com.tr</a:t>
            </a:r>
            <a:r>
              <a:rPr lang="en-US" sz="40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06C4F9-0956-4E0F-8B8F-9730250F6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32</a:t>
            </a:fld>
            <a:endParaRPr lang="en-US" dirty="0"/>
          </a:p>
        </p:txBody>
      </p:sp>
      <p:pic>
        <p:nvPicPr>
          <p:cNvPr id="5" name="Resim 3">
            <a:extLst>
              <a:ext uri="{FF2B5EF4-FFF2-40B4-BE49-F238E27FC236}">
                <a16:creationId xmlns:a16="http://schemas.microsoft.com/office/drawing/2014/main" id="{5D26959C-DB6B-5C00-9811-2638A5E95C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5730" y="5107208"/>
            <a:ext cx="1537360" cy="75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36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6D9C0-5A82-4650-6205-79B0233B9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Questions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9CE0D-69F2-AF12-3F22-0977E8AEC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4" y="1648691"/>
            <a:ext cx="11520487" cy="4710545"/>
          </a:xfr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txBody>
          <a:bodyPr>
            <a:normAutofit/>
          </a:bodyPr>
          <a:lstStyle/>
          <a:p>
            <a:endParaRPr lang="en-US" sz="4400" dirty="0">
              <a:solidFill>
                <a:schemeClr val="bg1"/>
              </a:solidFill>
            </a:endParaRPr>
          </a:p>
          <a:p>
            <a:r>
              <a:rPr lang="en-US" sz="4400" dirty="0">
                <a:solidFill>
                  <a:schemeClr val="bg1"/>
                </a:solidFill>
              </a:rPr>
              <a:t>How often do you plan? </a:t>
            </a:r>
            <a:r>
              <a:rPr lang="en-US" sz="3200" dirty="0">
                <a:solidFill>
                  <a:schemeClr val="bg1"/>
                </a:solidFill>
              </a:rPr>
              <a:t>(1 sometimes, 2 often, 3 always)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4400" dirty="0">
                <a:solidFill>
                  <a:schemeClr val="bg1"/>
                </a:solidFill>
              </a:rPr>
              <a:t>How much time do you allocate for that?</a:t>
            </a:r>
          </a:p>
          <a:p>
            <a:endParaRPr lang="en-US" sz="4400" dirty="0">
              <a:solidFill>
                <a:schemeClr val="bg1"/>
              </a:solidFill>
            </a:endParaRPr>
          </a:p>
          <a:p>
            <a:r>
              <a:rPr lang="en-US" sz="4400" dirty="0">
                <a:solidFill>
                  <a:schemeClr val="bg1"/>
                </a:solidFill>
              </a:rPr>
              <a:t>Do you share the plan with your students?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A5CF11-D947-DDD9-05AA-DB44C1284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Resim 3">
            <a:extLst>
              <a:ext uri="{FF2B5EF4-FFF2-40B4-BE49-F238E27FC236}">
                <a16:creationId xmlns:a16="http://schemas.microsoft.com/office/drawing/2014/main" id="{DFA5BD7A-D00C-E4E0-2B64-94ED538F0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0910" y="5638487"/>
            <a:ext cx="1717964" cy="84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8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4B85F-641F-AC43-E78D-C9EF13D1337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pPr algn="ctr"/>
            <a:r>
              <a:rPr lang="en-US" dirty="0"/>
              <a:t>What is a lesson plan?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33BA83-95BD-3808-940E-28CC0E5BA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Resim 3">
            <a:extLst>
              <a:ext uri="{FF2B5EF4-FFF2-40B4-BE49-F238E27FC236}">
                <a16:creationId xmlns:a16="http://schemas.microsoft.com/office/drawing/2014/main" id="{7FABC6D9-E9E1-2ADA-79BB-E74CD4B1A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3618" y="4992395"/>
            <a:ext cx="1981200" cy="9779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2152B1-E207-92BE-700A-AEC729242EA6}"/>
              </a:ext>
            </a:extLst>
          </p:cNvPr>
          <p:cNvSpPr txBox="1"/>
          <p:nvPr/>
        </p:nvSpPr>
        <p:spPr>
          <a:xfrm>
            <a:off x="900544" y="997528"/>
            <a:ext cx="439544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9880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60DD4-B34C-45F3-A307-AFB31BFE2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84360-639A-4033-95A2-082176A5C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51708"/>
            <a:ext cx="12144362" cy="4031673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600" dirty="0"/>
              <a:t>Lesson planning is the activity which the teacher performs before the actual lesson takes place. A lesson plan is a detailed 1……………of the instructional 2………….. and 3………….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/>
              <a:t>activities to be performed during the teaching/learning process.</a:t>
            </a:r>
          </a:p>
          <a:p>
            <a:pPr marL="0" indent="0">
              <a:buNone/>
            </a:pPr>
            <a:r>
              <a:rPr lang="en-US" sz="3600" dirty="0"/>
              <a:t> 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1. description, 2. strategies, 3.learning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4E2074-2478-43FD-A0B3-C6A9F9587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Resim 3">
            <a:extLst>
              <a:ext uri="{FF2B5EF4-FFF2-40B4-BE49-F238E27FC236}">
                <a16:creationId xmlns:a16="http://schemas.microsoft.com/office/drawing/2014/main" id="{D89710A7-F1A7-6BBA-5CB2-4F8FAD75E1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7897" y="4713809"/>
            <a:ext cx="1848865" cy="91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4426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4B85F-641F-AC43-E78D-C9EF13D1337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pPr algn="ctr"/>
            <a:r>
              <a:rPr lang="en-US" dirty="0"/>
              <a:t>Lesson Plan Steps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33BA83-95BD-3808-940E-28CC0E5BA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Resim 3">
            <a:extLst>
              <a:ext uri="{FF2B5EF4-FFF2-40B4-BE49-F238E27FC236}">
                <a16:creationId xmlns:a16="http://schemas.microsoft.com/office/drawing/2014/main" id="{7FABC6D9-E9E1-2ADA-79BB-E74CD4B1A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3618" y="4992395"/>
            <a:ext cx="1981200" cy="9779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2152B1-E207-92BE-700A-AEC729242EA6}"/>
              </a:ext>
            </a:extLst>
          </p:cNvPr>
          <p:cNvSpPr txBox="1"/>
          <p:nvPr/>
        </p:nvSpPr>
        <p:spPr>
          <a:xfrm>
            <a:off x="900544" y="997528"/>
            <a:ext cx="439544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7145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60DD4-B34C-45F3-A307-AFB31BFE2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Steps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84360-639A-4033-95A2-082176A5C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191491"/>
            <a:ext cx="12192000" cy="5666509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A. Determining appropriate instruction aids and methods.</a:t>
            </a:r>
          </a:p>
          <a:p>
            <a:pPr marL="514350" indent="-514350">
              <a:buAutoNum type="alphaU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B. Management of the learning resources, environment and activities.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C. Determining evaluation process.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D. Identification of learning/teaching objectives, activities and tasks.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E. Sequencing of these activities and tasks.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4E2074-2478-43FD-A0B3-C6A9F9587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Resim 3">
            <a:extLst>
              <a:ext uri="{FF2B5EF4-FFF2-40B4-BE49-F238E27FC236}">
                <a16:creationId xmlns:a16="http://schemas.microsoft.com/office/drawing/2014/main" id="{E5B66D30-E740-6B41-C767-A11DC3D56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4586" y="6220690"/>
            <a:ext cx="1566013" cy="77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50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60DD4-B34C-45F3-A307-AFB31BFE2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Steps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84360-639A-4033-95A2-082176A5C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191491"/>
            <a:ext cx="12192000" cy="5666509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1. Identification of learning/teaching objectives, activities and tasks.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 Sequencing of these activities and tasks.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3. Determining appropriate instruction aids and methods.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4. Management of the learning resources, environment and activities.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5. Determining evaluation process.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4E2074-2478-43FD-A0B3-C6A9F9587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Resim 3">
            <a:extLst>
              <a:ext uri="{FF2B5EF4-FFF2-40B4-BE49-F238E27FC236}">
                <a16:creationId xmlns:a16="http://schemas.microsoft.com/office/drawing/2014/main" id="{E5B66D30-E740-6B41-C767-A11DC3D56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4586" y="6220690"/>
            <a:ext cx="1566013" cy="77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92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MSFT_Color_1">
      <a:dk1>
        <a:srgbClr val="32363F"/>
      </a:dk1>
      <a:lt1>
        <a:sysClr val="window" lastClr="FFFFFF"/>
      </a:lt1>
      <a:dk2>
        <a:srgbClr val="313C41"/>
      </a:dk2>
      <a:lt2>
        <a:srgbClr val="FFFFFF"/>
      </a:lt2>
      <a:accent1>
        <a:srgbClr val="2C85AE"/>
      </a:accent1>
      <a:accent2>
        <a:srgbClr val="5E5CA2"/>
      </a:accent2>
      <a:accent3>
        <a:srgbClr val="5268A5"/>
      </a:accent3>
      <a:accent4>
        <a:srgbClr val="4276AA"/>
      </a:accent4>
      <a:accent5>
        <a:srgbClr val="1891AB"/>
      </a:accent5>
      <a:accent6>
        <a:srgbClr val="00A09D"/>
      </a:accent6>
      <a:hlink>
        <a:srgbClr val="2C85AE"/>
      </a:hlink>
      <a:folHlink>
        <a:srgbClr val="00A09D"/>
      </a:folHlink>
    </a:clrScheme>
    <a:fontScheme name="MSFT_Font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itle goes here" id="{A4715F0E-2373-46DF-8650-9CD6D2E73FF4}" vid="{7AE24D49-249C-4823-B15D-D301F3E6335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Classic bold block presentation</Template>
  <TotalTime>1535</TotalTime>
  <Words>861</Words>
  <Application>Microsoft Office PowerPoint</Application>
  <PresentationFormat>Widescreen</PresentationFormat>
  <Paragraphs>224</Paragraphs>
  <Slides>32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Sitka Banner</vt:lpstr>
      <vt:lpstr>Office Theme</vt:lpstr>
      <vt:lpstr>Lesson Planning</vt:lpstr>
      <vt:lpstr>Session Plan </vt:lpstr>
      <vt:lpstr>Warm up questions</vt:lpstr>
      <vt:lpstr>Questions </vt:lpstr>
      <vt:lpstr>What is a lesson plan?</vt:lpstr>
      <vt:lpstr>Lesson Plan</vt:lpstr>
      <vt:lpstr>Lesson Plan Steps</vt:lpstr>
      <vt:lpstr>Steps </vt:lpstr>
      <vt:lpstr>Steps </vt:lpstr>
      <vt:lpstr>Why to plan a lesson?</vt:lpstr>
      <vt:lpstr>A Lesson Plan:</vt:lpstr>
      <vt:lpstr>A Lesson Plan:</vt:lpstr>
      <vt:lpstr>A Lesson Plan:</vt:lpstr>
      <vt:lpstr>Organizes the time and activities flow  </vt:lpstr>
      <vt:lpstr>A Lesson Plan Ensures Consistency Across School</vt:lpstr>
      <vt:lpstr>Different parts of a lesson plan</vt:lpstr>
      <vt:lpstr>Components of a lesson plan</vt:lpstr>
      <vt:lpstr>Match </vt:lpstr>
      <vt:lpstr>Matched </vt:lpstr>
      <vt:lpstr>A sample lesson plan</vt:lpstr>
      <vt:lpstr>PowerPoint Presentation</vt:lpstr>
      <vt:lpstr>Lesson Plan Components</vt:lpstr>
      <vt:lpstr>PowerPoint Presentation</vt:lpstr>
      <vt:lpstr>Class profile</vt:lpstr>
      <vt:lpstr>A good session is a good story with a beginning, a climax and an end!</vt:lpstr>
      <vt:lpstr>Sequential vs. Consequential Staging</vt:lpstr>
      <vt:lpstr>Sequential vs. Consequential Staging</vt:lpstr>
      <vt:lpstr>Seating Arrangements</vt:lpstr>
      <vt:lpstr>A sample simple session plan</vt:lpstr>
      <vt:lpstr>Final words!</vt:lpstr>
      <vt:lpstr>Q &amp; A</vt:lpstr>
      <vt:lpstr>Thanks for listening!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Planning</dc:title>
  <dc:creator>hp</dc:creator>
  <cp:lastModifiedBy>Amir Esmkhani</cp:lastModifiedBy>
  <cp:revision>119</cp:revision>
  <dcterms:created xsi:type="dcterms:W3CDTF">2021-12-11T15:47:40Z</dcterms:created>
  <dcterms:modified xsi:type="dcterms:W3CDTF">2023-01-31T12:18:28Z</dcterms:modified>
</cp:coreProperties>
</file>